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10287000" cx="18288000"/>
  <p:notesSz cx="6858000" cy="9144000"/>
  <p:embeddedFontLst>
    <p:embeddedFont>
      <p:font typeface="Proxima Nova"/>
      <p:regular r:id="rId62"/>
      <p:bold r:id="rId63"/>
      <p:italic r:id="rId64"/>
      <p:boldItalic r:id="rId65"/>
    </p:embeddedFont>
    <p:embeddedFont>
      <p:font typeface="Roboto Medium"/>
      <p:regular r:id="rId66"/>
      <p:bold r:id="rId67"/>
      <p:italic r:id="rId68"/>
      <p:boldItalic r:id="rId69"/>
    </p:embeddedFont>
    <p:embeddedFont>
      <p:font typeface="Amatic SC"/>
      <p:regular r:id="rId70"/>
      <p:bold r:id="rId71"/>
    </p:embeddedFont>
    <p:embeddedFont>
      <p:font typeface="Fira Sans Extra Condensed Medium"/>
      <p:regular r:id="rId72"/>
      <p:bold r:id="rId73"/>
      <p:italic r:id="rId74"/>
      <p:boldItalic r:id="rId75"/>
    </p:embeddedFont>
    <p:embeddedFont>
      <p:font typeface="Lemonada"/>
      <p:regular r:id="rId76"/>
      <p:bold r:id="rId77"/>
    </p:embeddedFont>
    <p:embeddedFont>
      <p:font typeface="Athiti"/>
      <p:regular r:id="rId78"/>
      <p:bold r:id="rId79"/>
    </p:embeddedFont>
    <p:embeddedFont>
      <p:font typeface="Athiti Medium"/>
      <p:regular r:id="rId80"/>
      <p:bold r:id="rId81"/>
    </p:embeddedFont>
    <p:embeddedFont>
      <p:font typeface="Livvic"/>
      <p:regular r:id="rId82"/>
      <p:bold r:id="rId83"/>
      <p:italic r:id="rId84"/>
      <p:boldItalic r:id="rId85"/>
    </p:embeddedFont>
    <p:embeddedFont>
      <p:font typeface="Proxima Nova Semibold"/>
      <p:regular r:id="rId86"/>
      <p:bold r:id="rId87"/>
      <p:boldItalic r:id="rId88"/>
    </p:embeddedFont>
    <p:embeddedFont>
      <p:font typeface="Capriola"/>
      <p:regular r:id="rId89"/>
    </p:embeddedFont>
    <p:embeddedFont>
      <p:font typeface="Oswald"/>
      <p:regular r:id="rId90"/>
      <p:bold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FFD8C6-E167-4250-9FE2-58D734B13FAB}">
  <a:tblStyle styleId="{86FFD8C6-E167-4250-9FE2-58D734B13FA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Livvic-italic.fntdata"/><Relationship Id="rId83" Type="http://schemas.openxmlformats.org/officeDocument/2006/relationships/font" Target="fonts/Livvic-bold.fntdata"/><Relationship Id="rId42" Type="http://schemas.openxmlformats.org/officeDocument/2006/relationships/slide" Target="slides/slide36.xml"/><Relationship Id="rId86" Type="http://schemas.openxmlformats.org/officeDocument/2006/relationships/font" Target="fonts/ProximaNovaSemibold-regular.fntdata"/><Relationship Id="rId41" Type="http://schemas.openxmlformats.org/officeDocument/2006/relationships/slide" Target="slides/slide35.xml"/><Relationship Id="rId85" Type="http://schemas.openxmlformats.org/officeDocument/2006/relationships/font" Target="fonts/Livvic-boldItalic.fntdata"/><Relationship Id="rId44" Type="http://schemas.openxmlformats.org/officeDocument/2006/relationships/slide" Target="slides/slide38.xml"/><Relationship Id="rId88" Type="http://schemas.openxmlformats.org/officeDocument/2006/relationships/font" Target="fonts/ProximaNovaSemibold-boldItalic.fntdata"/><Relationship Id="rId43" Type="http://schemas.openxmlformats.org/officeDocument/2006/relationships/slide" Target="slides/slide37.xml"/><Relationship Id="rId87" Type="http://schemas.openxmlformats.org/officeDocument/2006/relationships/font" Target="fonts/ProximaNovaSemibold-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Capriola-regular.fntdata"/><Relationship Id="rId80" Type="http://schemas.openxmlformats.org/officeDocument/2006/relationships/font" Target="fonts/AthitiMedium-regular.fntdata"/><Relationship Id="rId82" Type="http://schemas.openxmlformats.org/officeDocument/2006/relationships/font" Target="fonts/Livvic-regular.fntdata"/><Relationship Id="rId81" Type="http://schemas.openxmlformats.org/officeDocument/2006/relationships/font" Target="fonts/Athiti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FiraSansExtraCondensedMedium-bold.fntdata"/><Relationship Id="rId72" Type="http://schemas.openxmlformats.org/officeDocument/2006/relationships/font" Target="fonts/FiraSansExtraCondensedMedium-regular.fntdata"/><Relationship Id="rId31" Type="http://schemas.openxmlformats.org/officeDocument/2006/relationships/slide" Target="slides/slide25.xml"/><Relationship Id="rId75" Type="http://schemas.openxmlformats.org/officeDocument/2006/relationships/font" Target="fonts/FiraSansExtraCondensedMedium-boldItalic.fntdata"/><Relationship Id="rId30" Type="http://schemas.openxmlformats.org/officeDocument/2006/relationships/slide" Target="slides/slide24.xml"/><Relationship Id="rId74" Type="http://schemas.openxmlformats.org/officeDocument/2006/relationships/font" Target="fonts/FiraSansExtraCondensedMedium-italic.fntdata"/><Relationship Id="rId33" Type="http://schemas.openxmlformats.org/officeDocument/2006/relationships/slide" Target="slides/slide27.xml"/><Relationship Id="rId77" Type="http://schemas.openxmlformats.org/officeDocument/2006/relationships/font" Target="fonts/Lemonada-bold.fntdata"/><Relationship Id="rId32" Type="http://schemas.openxmlformats.org/officeDocument/2006/relationships/slide" Target="slides/slide26.xml"/><Relationship Id="rId76" Type="http://schemas.openxmlformats.org/officeDocument/2006/relationships/font" Target="fonts/Lemonada-regular.fntdata"/><Relationship Id="rId35" Type="http://schemas.openxmlformats.org/officeDocument/2006/relationships/slide" Target="slides/slide29.xml"/><Relationship Id="rId79" Type="http://schemas.openxmlformats.org/officeDocument/2006/relationships/font" Target="fonts/Athiti-bold.fntdata"/><Relationship Id="rId34" Type="http://schemas.openxmlformats.org/officeDocument/2006/relationships/slide" Target="slides/slide28.xml"/><Relationship Id="rId78" Type="http://schemas.openxmlformats.org/officeDocument/2006/relationships/font" Target="fonts/Athiti-regular.fntdata"/><Relationship Id="rId71" Type="http://schemas.openxmlformats.org/officeDocument/2006/relationships/font" Target="fonts/AmaticSC-bold.fntdata"/><Relationship Id="rId70" Type="http://schemas.openxmlformats.org/officeDocument/2006/relationships/font" Target="fonts/AmaticSC-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italic.fntdata"/><Relationship Id="rId63" Type="http://schemas.openxmlformats.org/officeDocument/2006/relationships/font" Target="fonts/ProximaNova-bold.fntdata"/><Relationship Id="rId22" Type="http://schemas.openxmlformats.org/officeDocument/2006/relationships/slide" Target="slides/slide16.xml"/><Relationship Id="rId66" Type="http://schemas.openxmlformats.org/officeDocument/2006/relationships/font" Target="fonts/RobotoMedium-regular.fntdata"/><Relationship Id="rId21" Type="http://schemas.openxmlformats.org/officeDocument/2006/relationships/slide" Target="slides/slide15.xml"/><Relationship Id="rId65" Type="http://schemas.openxmlformats.org/officeDocument/2006/relationships/font" Target="fonts/ProximaNova-boldItalic.fntdata"/><Relationship Id="rId24" Type="http://schemas.openxmlformats.org/officeDocument/2006/relationships/slide" Target="slides/slide18.xml"/><Relationship Id="rId68" Type="http://schemas.openxmlformats.org/officeDocument/2006/relationships/font" Target="fonts/RobotoMedium-italic.fntdata"/><Relationship Id="rId23" Type="http://schemas.openxmlformats.org/officeDocument/2006/relationships/slide" Target="slides/slide17.xml"/><Relationship Id="rId67" Type="http://schemas.openxmlformats.org/officeDocument/2006/relationships/font" Target="fonts/RobotoMedium-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Oswald-bold.fntdata"/><Relationship Id="rId90" Type="http://schemas.openxmlformats.org/officeDocument/2006/relationships/font" Target="fonts/Oswald-regular.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6da978006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da978006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6da978006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6da978006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db473f784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db473f784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6da978006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6da978006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6da978006a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6da978006a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6da978006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6da978006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6dbb327575_1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6dbb327575_1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6da978006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6da978006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6da978006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6da978006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6da978006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6da978006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6da978006a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6da978006a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b473f784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db473f784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6da978006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6da978006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6da978006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6da978006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6da978006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6da978006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77d38af94d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77d38af94d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6da978006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6da978006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6da978006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6da978006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6da978006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6da978006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6dfc76deb7_1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6dfc76deb7_1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6da978006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6da978006a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6dbb327575_1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6dbb327575_1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475aa4b0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475aa4b0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6da978006a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6da978006a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6dfc76deb7_1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6dfc76deb7_1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6da978006a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6da978006a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6da978006a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6da978006a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6da978006a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6da978006a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6da978006a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6da978006a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6da978006a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6da978006a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6da978006a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6da978006a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6da978006a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6da978006a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6dfc76deb7_1_8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6dfc76deb7_1_8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db473f784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db473f784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6dfc76deb7_1_8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6dfc76deb7_1_8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91ae4301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91ae4301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91ae4301d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91ae4301d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91ae4301d1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91ae4301d1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4" name="Shape 4024"/>
        <p:cNvGrpSpPr/>
        <p:nvPr/>
      </p:nvGrpSpPr>
      <p:grpSpPr>
        <a:xfrm>
          <a:off x="0" y="0"/>
          <a:ext cx="0" cy="0"/>
          <a:chOff x="0" y="0"/>
          <a:chExt cx="0" cy="0"/>
        </a:xfrm>
      </p:grpSpPr>
      <p:sp>
        <p:nvSpPr>
          <p:cNvPr id="4025" name="Google Shape;4025;g91ae4301d1_0_3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6" name="Google Shape;4026;g91ae4301d1_0_3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3" name="Shape 4443"/>
        <p:cNvGrpSpPr/>
        <p:nvPr/>
      </p:nvGrpSpPr>
      <p:grpSpPr>
        <a:xfrm>
          <a:off x="0" y="0"/>
          <a:ext cx="0" cy="0"/>
          <a:chOff x="0" y="0"/>
          <a:chExt cx="0" cy="0"/>
        </a:xfrm>
      </p:grpSpPr>
      <p:sp>
        <p:nvSpPr>
          <p:cNvPr id="4444" name="Google Shape;4444;g91ae4301d1_0_3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5" name="Google Shape;4445;g91ae4301d1_0_3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3" name="Shape 4613"/>
        <p:cNvGrpSpPr/>
        <p:nvPr/>
      </p:nvGrpSpPr>
      <p:grpSpPr>
        <a:xfrm>
          <a:off x="0" y="0"/>
          <a:ext cx="0" cy="0"/>
          <a:chOff x="0" y="0"/>
          <a:chExt cx="0" cy="0"/>
        </a:xfrm>
      </p:grpSpPr>
      <p:sp>
        <p:nvSpPr>
          <p:cNvPr id="4614" name="Google Shape;4614;g91ae4301d1_0_3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5" name="Google Shape;4615;g91ae4301d1_0_3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8" name="Shape 5018"/>
        <p:cNvGrpSpPr/>
        <p:nvPr/>
      </p:nvGrpSpPr>
      <p:grpSpPr>
        <a:xfrm>
          <a:off x="0" y="0"/>
          <a:ext cx="0" cy="0"/>
          <a:chOff x="0" y="0"/>
          <a:chExt cx="0" cy="0"/>
        </a:xfrm>
      </p:grpSpPr>
      <p:sp>
        <p:nvSpPr>
          <p:cNvPr id="5019" name="Google Shape;5019;g91ae4301d1_0_4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0" name="Google Shape;5020;g91ae4301d1_0_4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8" name="Shape 5398"/>
        <p:cNvGrpSpPr/>
        <p:nvPr/>
      </p:nvGrpSpPr>
      <p:grpSpPr>
        <a:xfrm>
          <a:off x="0" y="0"/>
          <a:ext cx="0" cy="0"/>
          <a:chOff x="0" y="0"/>
          <a:chExt cx="0" cy="0"/>
        </a:xfrm>
      </p:grpSpPr>
      <p:sp>
        <p:nvSpPr>
          <p:cNvPr id="5399" name="Google Shape;5399;g91ae4301d1_0_4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0" name="Google Shape;5400;g91ae4301d1_0_4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2" name="Shape 5812"/>
        <p:cNvGrpSpPr/>
        <p:nvPr/>
      </p:nvGrpSpPr>
      <p:grpSpPr>
        <a:xfrm>
          <a:off x="0" y="0"/>
          <a:ext cx="0" cy="0"/>
          <a:chOff x="0" y="0"/>
          <a:chExt cx="0" cy="0"/>
        </a:xfrm>
      </p:grpSpPr>
      <p:sp>
        <p:nvSpPr>
          <p:cNvPr id="5813" name="Google Shape;5813;g91ae4301d1_0_4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4" name="Google Shape;5814;g91ae4301d1_0_4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b473f784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db473f784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3" name="Shape 6173"/>
        <p:cNvGrpSpPr/>
        <p:nvPr/>
      </p:nvGrpSpPr>
      <p:grpSpPr>
        <a:xfrm>
          <a:off x="0" y="0"/>
          <a:ext cx="0" cy="0"/>
          <a:chOff x="0" y="0"/>
          <a:chExt cx="0" cy="0"/>
        </a:xfrm>
      </p:grpSpPr>
      <p:sp>
        <p:nvSpPr>
          <p:cNvPr id="6174" name="Google Shape;6174;g91ae4301d1_0_5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5" name="Google Shape;6175;g91ae4301d1_0_5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3" name="Shape 6683"/>
        <p:cNvGrpSpPr/>
        <p:nvPr/>
      </p:nvGrpSpPr>
      <p:grpSpPr>
        <a:xfrm>
          <a:off x="0" y="0"/>
          <a:ext cx="0" cy="0"/>
          <a:chOff x="0" y="0"/>
          <a:chExt cx="0" cy="0"/>
        </a:xfrm>
      </p:grpSpPr>
      <p:sp>
        <p:nvSpPr>
          <p:cNvPr id="6684" name="Google Shape;6684;g91ae4301d1_0_5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5" name="Google Shape;6685;g91ae4301d1_0_5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3" name="Shape 7303"/>
        <p:cNvGrpSpPr/>
        <p:nvPr/>
      </p:nvGrpSpPr>
      <p:grpSpPr>
        <a:xfrm>
          <a:off x="0" y="0"/>
          <a:ext cx="0" cy="0"/>
          <a:chOff x="0" y="0"/>
          <a:chExt cx="0" cy="0"/>
        </a:xfrm>
      </p:grpSpPr>
      <p:sp>
        <p:nvSpPr>
          <p:cNvPr id="7304" name="Google Shape;7304;g91ae4301d1_0_6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5" name="Google Shape;7305;g91ae4301d1_0_6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7" name="Shape 7897"/>
        <p:cNvGrpSpPr/>
        <p:nvPr/>
      </p:nvGrpSpPr>
      <p:grpSpPr>
        <a:xfrm>
          <a:off x="0" y="0"/>
          <a:ext cx="0" cy="0"/>
          <a:chOff x="0" y="0"/>
          <a:chExt cx="0" cy="0"/>
        </a:xfrm>
      </p:grpSpPr>
      <p:sp>
        <p:nvSpPr>
          <p:cNvPr id="7898" name="Google Shape;7898;g91ae4301d1_0_7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9" name="Google Shape;7899;g91ae4301d1_0_7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8" name="Shape 8218"/>
        <p:cNvGrpSpPr/>
        <p:nvPr/>
      </p:nvGrpSpPr>
      <p:grpSpPr>
        <a:xfrm>
          <a:off x="0" y="0"/>
          <a:ext cx="0" cy="0"/>
          <a:chOff x="0" y="0"/>
          <a:chExt cx="0" cy="0"/>
        </a:xfrm>
      </p:grpSpPr>
      <p:sp>
        <p:nvSpPr>
          <p:cNvPr id="8219" name="Google Shape;8219;g91ae4301d1_0_7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0" name="Google Shape;8220;g91ae4301d1_0_7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3" name="Shape 8523"/>
        <p:cNvGrpSpPr/>
        <p:nvPr/>
      </p:nvGrpSpPr>
      <p:grpSpPr>
        <a:xfrm>
          <a:off x="0" y="0"/>
          <a:ext cx="0" cy="0"/>
          <a:chOff x="0" y="0"/>
          <a:chExt cx="0" cy="0"/>
        </a:xfrm>
      </p:grpSpPr>
      <p:sp>
        <p:nvSpPr>
          <p:cNvPr id="8524" name="Google Shape;8524;g91ae4301d1_0_7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5" name="Google Shape;8525;g91ae4301d1_0_7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b473f784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db473f784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6dfc76deb7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6dfc76deb7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6dbb327575_1_33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6dbb327575_1_33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6da97800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6da97800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8" name="Shape 8"/>
        <p:cNvGrpSpPr/>
        <p:nvPr/>
      </p:nvGrpSpPr>
      <p:grpSpPr>
        <a:xfrm>
          <a:off x="0" y="0"/>
          <a:ext cx="0" cy="0"/>
          <a:chOff x="0" y="0"/>
          <a:chExt cx="0" cy="0"/>
        </a:xfrm>
      </p:grpSpPr>
      <p:sp>
        <p:nvSpPr>
          <p:cNvPr id="9" name="Google Shape;9;p2"/>
          <p:cNvSpPr/>
          <p:nvPr/>
        </p:nvSpPr>
        <p:spPr>
          <a:xfrm>
            <a:off x="7505700" y="429800"/>
            <a:ext cx="10249200" cy="94104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 name="Google Shape;10;p2"/>
          <p:cNvSpPr/>
          <p:nvPr/>
        </p:nvSpPr>
        <p:spPr>
          <a:xfrm>
            <a:off x="0" y="19050"/>
            <a:ext cx="18421200" cy="10287000"/>
          </a:xfrm>
          <a:prstGeom prst="rtTriangle">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flipH="1">
            <a:off x="647600" y="5647150"/>
            <a:ext cx="7118400" cy="3991800"/>
          </a:xfrm>
          <a:prstGeom prst="rect">
            <a:avLst/>
          </a:prstGeom>
        </p:spPr>
        <p:txBody>
          <a:bodyPr anchorCtr="0" anchor="b" bIns="182850" lIns="182850" spcFirstLastPara="1" rIns="182850" wrap="square" tIns="182850">
            <a:noAutofit/>
          </a:bodyPr>
          <a:lstStyle>
            <a:lvl1pPr lvl="0" rtl="0" algn="r">
              <a:spcBef>
                <a:spcPts val="0"/>
              </a:spcBef>
              <a:spcAft>
                <a:spcPts val="0"/>
              </a:spcAft>
              <a:buClr>
                <a:srgbClr val="434343"/>
              </a:buClr>
              <a:buSzPts val="12000"/>
              <a:buNone/>
              <a:defRPr sz="10400">
                <a:solidFill>
                  <a:srgbClr val="FFFFFF"/>
                </a:solidFill>
              </a:defRPr>
            </a:lvl1pPr>
            <a:lvl2pPr lvl="1" rtl="0" algn="ctr">
              <a:spcBef>
                <a:spcPts val="0"/>
              </a:spcBef>
              <a:spcAft>
                <a:spcPts val="0"/>
              </a:spcAft>
              <a:buClr>
                <a:srgbClr val="FFFFFF"/>
              </a:buClr>
              <a:buSzPts val="10400"/>
              <a:buNone/>
              <a:defRPr sz="10400">
                <a:solidFill>
                  <a:srgbClr val="FFFFFF"/>
                </a:solidFill>
              </a:defRPr>
            </a:lvl2pPr>
            <a:lvl3pPr lvl="2" rtl="0" algn="ctr">
              <a:spcBef>
                <a:spcPts val="0"/>
              </a:spcBef>
              <a:spcAft>
                <a:spcPts val="0"/>
              </a:spcAft>
              <a:buClr>
                <a:srgbClr val="FFFFFF"/>
              </a:buClr>
              <a:buSzPts val="10400"/>
              <a:buNone/>
              <a:defRPr sz="10400">
                <a:solidFill>
                  <a:srgbClr val="FFFFFF"/>
                </a:solidFill>
              </a:defRPr>
            </a:lvl3pPr>
            <a:lvl4pPr lvl="3" rtl="0" algn="ctr">
              <a:spcBef>
                <a:spcPts val="0"/>
              </a:spcBef>
              <a:spcAft>
                <a:spcPts val="0"/>
              </a:spcAft>
              <a:buClr>
                <a:srgbClr val="FFFFFF"/>
              </a:buClr>
              <a:buSzPts val="10400"/>
              <a:buNone/>
              <a:defRPr sz="10400">
                <a:solidFill>
                  <a:srgbClr val="FFFFFF"/>
                </a:solidFill>
              </a:defRPr>
            </a:lvl4pPr>
            <a:lvl5pPr lvl="4" rtl="0" algn="ctr">
              <a:spcBef>
                <a:spcPts val="0"/>
              </a:spcBef>
              <a:spcAft>
                <a:spcPts val="0"/>
              </a:spcAft>
              <a:buClr>
                <a:srgbClr val="FFFFFF"/>
              </a:buClr>
              <a:buSzPts val="10400"/>
              <a:buNone/>
              <a:defRPr sz="10400">
                <a:solidFill>
                  <a:srgbClr val="FFFFFF"/>
                </a:solidFill>
              </a:defRPr>
            </a:lvl5pPr>
            <a:lvl6pPr lvl="5" rtl="0" algn="ctr">
              <a:spcBef>
                <a:spcPts val="0"/>
              </a:spcBef>
              <a:spcAft>
                <a:spcPts val="0"/>
              </a:spcAft>
              <a:buClr>
                <a:srgbClr val="FFFFFF"/>
              </a:buClr>
              <a:buSzPts val="10400"/>
              <a:buNone/>
              <a:defRPr sz="10400">
                <a:solidFill>
                  <a:srgbClr val="FFFFFF"/>
                </a:solidFill>
              </a:defRPr>
            </a:lvl6pPr>
            <a:lvl7pPr lvl="6" rtl="0" algn="ctr">
              <a:spcBef>
                <a:spcPts val="0"/>
              </a:spcBef>
              <a:spcAft>
                <a:spcPts val="0"/>
              </a:spcAft>
              <a:buClr>
                <a:srgbClr val="FFFFFF"/>
              </a:buClr>
              <a:buSzPts val="10400"/>
              <a:buNone/>
              <a:defRPr sz="10400">
                <a:solidFill>
                  <a:srgbClr val="FFFFFF"/>
                </a:solidFill>
              </a:defRPr>
            </a:lvl7pPr>
            <a:lvl8pPr lvl="7" rtl="0" algn="ctr">
              <a:spcBef>
                <a:spcPts val="0"/>
              </a:spcBef>
              <a:spcAft>
                <a:spcPts val="0"/>
              </a:spcAft>
              <a:buClr>
                <a:srgbClr val="FFFFFF"/>
              </a:buClr>
              <a:buSzPts val="10400"/>
              <a:buNone/>
              <a:defRPr sz="10400">
                <a:solidFill>
                  <a:srgbClr val="FFFFFF"/>
                </a:solidFill>
              </a:defRPr>
            </a:lvl8pPr>
            <a:lvl9pPr lvl="8" rtl="0" algn="ctr">
              <a:spcBef>
                <a:spcPts val="0"/>
              </a:spcBef>
              <a:spcAft>
                <a:spcPts val="0"/>
              </a:spcAft>
              <a:buClr>
                <a:srgbClr val="FFFFFF"/>
              </a:buClr>
              <a:buSzPts val="10400"/>
              <a:buNone/>
              <a:defRPr sz="10400">
                <a:solidFill>
                  <a:srgbClr val="FFFFFF"/>
                </a:solidFill>
              </a:defRPr>
            </a:lvl9pPr>
          </a:lstStyle>
          <a:p/>
        </p:txBody>
      </p:sp>
      <p:sp>
        <p:nvSpPr>
          <p:cNvPr id="12" name="Google Shape;12;p2"/>
          <p:cNvSpPr txBox="1"/>
          <p:nvPr>
            <p:ph idx="1" type="subTitle"/>
          </p:nvPr>
        </p:nvSpPr>
        <p:spPr>
          <a:xfrm flipH="1">
            <a:off x="2279700" y="4306150"/>
            <a:ext cx="5226000" cy="13410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Clr>
                <a:srgbClr val="666666"/>
              </a:buClr>
              <a:buSzPts val="2800"/>
              <a:buNone/>
              <a:defRPr>
                <a:solidFill>
                  <a:srgbClr val="FFFFFF"/>
                </a:solidFill>
              </a:defRPr>
            </a:lvl1pPr>
            <a:lvl2pPr lvl="1" rtl="0" algn="ctr">
              <a:lnSpc>
                <a:spcPct val="100000"/>
              </a:lnSpc>
              <a:spcBef>
                <a:spcPts val="0"/>
              </a:spcBef>
              <a:spcAft>
                <a:spcPts val="0"/>
              </a:spcAft>
              <a:buClr>
                <a:srgbClr val="FFFFFF"/>
              </a:buClr>
              <a:buSzPts val="2800"/>
              <a:buNone/>
              <a:defRPr sz="2800">
                <a:solidFill>
                  <a:srgbClr val="FFFFFF"/>
                </a:solidFill>
              </a:defRPr>
            </a:lvl2pPr>
            <a:lvl3pPr lvl="2" rtl="0" algn="ctr">
              <a:lnSpc>
                <a:spcPct val="100000"/>
              </a:lnSpc>
              <a:spcBef>
                <a:spcPts val="0"/>
              </a:spcBef>
              <a:spcAft>
                <a:spcPts val="0"/>
              </a:spcAft>
              <a:buClr>
                <a:srgbClr val="FFFFFF"/>
              </a:buClr>
              <a:buSzPts val="2800"/>
              <a:buNone/>
              <a:defRPr sz="2800">
                <a:solidFill>
                  <a:srgbClr val="FFFFFF"/>
                </a:solidFill>
              </a:defRPr>
            </a:lvl3pPr>
            <a:lvl4pPr lvl="3" rtl="0" algn="ctr">
              <a:lnSpc>
                <a:spcPct val="100000"/>
              </a:lnSpc>
              <a:spcBef>
                <a:spcPts val="0"/>
              </a:spcBef>
              <a:spcAft>
                <a:spcPts val="0"/>
              </a:spcAft>
              <a:buClr>
                <a:srgbClr val="FFFFFF"/>
              </a:buClr>
              <a:buSzPts val="2800"/>
              <a:buNone/>
              <a:defRPr sz="2800">
                <a:solidFill>
                  <a:srgbClr val="FFFFFF"/>
                </a:solidFill>
              </a:defRPr>
            </a:lvl4pPr>
            <a:lvl5pPr lvl="4" rtl="0" algn="ctr">
              <a:lnSpc>
                <a:spcPct val="100000"/>
              </a:lnSpc>
              <a:spcBef>
                <a:spcPts val="0"/>
              </a:spcBef>
              <a:spcAft>
                <a:spcPts val="0"/>
              </a:spcAft>
              <a:buClr>
                <a:srgbClr val="FFFFFF"/>
              </a:buClr>
              <a:buSzPts val="2800"/>
              <a:buNone/>
              <a:defRPr sz="2800">
                <a:solidFill>
                  <a:srgbClr val="FFFFFF"/>
                </a:solidFill>
              </a:defRPr>
            </a:lvl5pPr>
            <a:lvl6pPr lvl="5" rtl="0" algn="ctr">
              <a:lnSpc>
                <a:spcPct val="100000"/>
              </a:lnSpc>
              <a:spcBef>
                <a:spcPts val="0"/>
              </a:spcBef>
              <a:spcAft>
                <a:spcPts val="0"/>
              </a:spcAft>
              <a:buClr>
                <a:srgbClr val="FFFFFF"/>
              </a:buClr>
              <a:buSzPts val="2800"/>
              <a:buNone/>
              <a:defRPr sz="2800">
                <a:solidFill>
                  <a:srgbClr val="FFFFFF"/>
                </a:solidFill>
              </a:defRPr>
            </a:lvl6pPr>
            <a:lvl7pPr lvl="6" rtl="0" algn="ctr">
              <a:lnSpc>
                <a:spcPct val="100000"/>
              </a:lnSpc>
              <a:spcBef>
                <a:spcPts val="0"/>
              </a:spcBef>
              <a:spcAft>
                <a:spcPts val="0"/>
              </a:spcAft>
              <a:buClr>
                <a:srgbClr val="FFFFFF"/>
              </a:buClr>
              <a:buSzPts val="2800"/>
              <a:buNone/>
              <a:defRPr sz="2800">
                <a:solidFill>
                  <a:srgbClr val="FFFFFF"/>
                </a:solidFill>
              </a:defRPr>
            </a:lvl7pPr>
            <a:lvl8pPr lvl="7" rtl="0" algn="ctr">
              <a:lnSpc>
                <a:spcPct val="100000"/>
              </a:lnSpc>
              <a:spcBef>
                <a:spcPts val="0"/>
              </a:spcBef>
              <a:spcAft>
                <a:spcPts val="0"/>
              </a:spcAft>
              <a:buClr>
                <a:srgbClr val="FFFFFF"/>
              </a:buClr>
              <a:buSzPts val="2800"/>
              <a:buNone/>
              <a:defRPr sz="2800">
                <a:solidFill>
                  <a:srgbClr val="FFFFFF"/>
                </a:solidFill>
              </a:defRPr>
            </a:lvl8pPr>
            <a:lvl9pPr lvl="8" rtl="0" algn="ctr">
              <a:lnSpc>
                <a:spcPct val="100000"/>
              </a:lnSpc>
              <a:spcBef>
                <a:spcPts val="0"/>
              </a:spcBef>
              <a:spcAft>
                <a:spcPts val="0"/>
              </a:spcAft>
              <a:buClr>
                <a:srgbClr val="FFFFFF"/>
              </a:buClr>
              <a:buSzPts val="2800"/>
              <a:buNone/>
              <a:defRPr sz="28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8161350" y="2584750"/>
            <a:ext cx="9421800" cy="7128000"/>
          </a:xfrm>
          <a:prstGeom prst="rect">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 name="Google Shape;50;p11"/>
          <p:cNvSpPr/>
          <p:nvPr/>
        </p:nvSpPr>
        <p:spPr>
          <a:xfrm>
            <a:off x="-4134000" y="-586200"/>
            <a:ext cx="29280000" cy="12016200"/>
          </a:xfrm>
          <a:prstGeom prst="rtTriangl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 name="Google Shape;51;p11"/>
          <p:cNvSpPr txBox="1"/>
          <p:nvPr>
            <p:ph hasCustomPrompt="1" type="title"/>
          </p:nvPr>
        </p:nvSpPr>
        <p:spPr>
          <a:xfrm>
            <a:off x="-401825" y="4654975"/>
            <a:ext cx="9564600" cy="21864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24000"/>
              <a:buNone/>
              <a:defRPr sz="14400">
                <a:solidFill>
                  <a:srgbClr val="FFFFFF"/>
                </a:solidFill>
              </a:defRPr>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52" name="Google Shape;52;p11"/>
          <p:cNvSpPr txBox="1"/>
          <p:nvPr>
            <p:ph idx="1" type="subTitle"/>
          </p:nvPr>
        </p:nvSpPr>
        <p:spPr>
          <a:xfrm>
            <a:off x="1121000" y="6378725"/>
            <a:ext cx="6519000" cy="1263600"/>
          </a:xfrm>
          <a:prstGeom prst="rect">
            <a:avLst/>
          </a:prstGeom>
        </p:spPr>
        <p:txBody>
          <a:bodyPr anchorCtr="0" anchor="t" bIns="182850" lIns="182850" spcFirstLastPara="1" rIns="182850" wrap="square" tIns="182850">
            <a:noAutofit/>
          </a:bodyPr>
          <a:lstStyle>
            <a:lvl1pPr lvl="0" rtl="0" algn="ctr">
              <a:spcBef>
                <a:spcPts val="0"/>
              </a:spcBef>
              <a:spcAft>
                <a:spcPts val="0"/>
              </a:spcAft>
              <a:buNone/>
              <a:defRPr>
                <a:solidFill>
                  <a:srgbClr val="000000"/>
                </a:solidFill>
              </a:defRPr>
            </a:lvl1pPr>
            <a:lvl2pPr lvl="1" rtl="0" algn="ctr">
              <a:spcBef>
                <a:spcPts val="3200"/>
              </a:spcBef>
              <a:spcAft>
                <a:spcPts val="0"/>
              </a:spcAft>
              <a:buNone/>
              <a:defRPr>
                <a:solidFill>
                  <a:srgbClr val="000000"/>
                </a:solidFill>
              </a:defRPr>
            </a:lvl2pPr>
            <a:lvl3pPr lvl="2" rtl="0" algn="ctr">
              <a:spcBef>
                <a:spcPts val="3200"/>
              </a:spcBef>
              <a:spcAft>
                <a:spcPts val="0"/>
              </a:spcAft>
              <a:buNone/>
              <a:defRPr>
                <a:solidFill>
                  <a:srgbClr val="000000"/>
                </a:solidFill>
              </a:defRPr>
            </a:lvl3pPr>
            <a:lvl4pPr lvl="3" rtl="0" algn="ctr">
              <a:spcBef>
                <a:spcPts val="3200"/>
              </a:spcBef>
              <a:spcAft>
                <a:spcPts val="0"/>
              </a:spcAft>
              <a:buNone/>
              <a:defRPr>
                <a:solidFill>
                  <a:srgbClr val="000000"/>
                </a:solidFill>
              </a:defRPr>
            </a:lvl4pPr>
            <a:lvl5pPr lvl="4" rtl="0" algn="ctr">
              <a:spcBef>
                <a:spcPts val="3200"/>
              </a:spcBef>
              <a:spcAft>
                <a:spcPts val="0"/>
              </a:spcAft>
              <a:buNone/>
              <a:defRPr>
                <a:solidFill>
                  <a:srgbClr val="000000"/>
                </a:solidFill>
              </a:defRPr>
            </a:lvl5pPr>
            <a:lvl6pPr lvl="5" rtl="0" algn="ctr">
              <a:spcBef>
                <a:spcPts val="3200"/>
              </a:spcBef>
              <a:spcAft>
                <a:spcPts val="0"/>
              </a:spcAft>
              <a:buNone/>
              <a:defRPr>
                <a:solidFill>
                  <a:srgbClr val="000000"/>
                </a:solidFill>
              </a:defRPr>
            </a:lvl6pPr>
            <a:lvl7pPr lvl="6" rtl="0" algn="ctr">
              <a:spcBef>
                <a:spcPts val="3200"/>
              </a:spcBef>
              <a:spcAft>
                <a:spcPts val="0"/>
              </a:spcAft>
              <a:buNone/>
              <a:defRPr>
                <a:solidFill>
                  <a:srgbClr val="000000"/>
                </a:solidFill>
              </a:defRPr>
            </a:lvl7pPr>
            <a:lvl8pPr lvl="7" rtl="0" algn="ctr">
              <a:spcBef>
                <a:spcPts val="3200"/>
              </a:spcBef>
              <a:spcAft>
                <a:spcPts val="0"/>
              </a:spcAft>
              <a:buNone/>
              <a:defRPr>
                <a:solidFill>
                  <a:srgbClr val="000000"/>
                </a:solidFill>
              </a:defRPr>
            </a:lvl8pPr>
            <a:lvl9pPr lvl="8" rtl="0" algn="ctr">
              <a:spcBef>
                <a:spcPts val="3200"/>
              </a:spcBef>
              <a:spcAft>
                <a:spcPts val="3200"/>
              </a:spcAft>
              <a:buNone/>
              <a:defRPr>
                <a:solidFill>
                  <a:srgbClr val="000000"/>
                </a:solidFill>
              </a:defRPr>
            </a:lvl9pPr>
          </a:lstStyle>
          <a:p/>
        </p:txBody>
      </p:sp>
      <p:sp>
        <p:nvSpPr>
          <p:cNvPr id="53" name="Google Shape;53;p11"/>
          <p:cNvSpPr txBox="1"/>
          <p:nvPr>
            <p:ph idx="2" type="title"/>
          </p:nvPr>
        </p:nvSpPr>
        <p:spPr>
          <a:xfrm>
            <a:off x="1314450" y="718600"/>
            <a:ext cx="156594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sz="72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spTree>
      <p:nvGrpSpPr>
        <p:cNvPr id="54" name="Shape 54"/>
        <p:cNvGrpSpPr/>
        <p:nvPr/>
      </p:nvGrpSpPr>
      <p:grpSpPr>
        <a:xfrm>
          <a:off x="0" y="0"/>
          <a:ext cx="0" cy="0"/>
          <a:chOff x="0" y="0"/>
          <a:chExt cx="0" cy="0"/>
        </a:xfrm>
      </p:grpSpPr>
      <p:sp>
        <p:nvSpPr>
          <p:cNvPr id="55" name="Google Shape;55;p12"/>
          <p:cNvSpPr/>
          <p:nvPr/>
        </p:nvSpPr>
        <p:spPr>
          <a:xfrm flipH="1" rot="10800000">
            <a:off x="-66600" y="50"/>
            <a:ext cx="10982400" cy="10354800"/>
          </a:xfrm>
          <a:prstGeom prst="rtTriangle">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 name="Google Shape;56;p12"/>
          <p:cNvSpPr txBox="1"/>
          <p:nvPr>
            <p:ph idx="1" type="subTitle"/>
          </p:nvPr>
        </p:nvSpPr>
        <p:spPr>
          <a:xfrm flipH="1">
            <a:off x="10412395" y="3625270"/>
            <a:ext cx="4755000" cy="14916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3600"/>
              <a:buNone/>
              <a:defRPr sz="2800">
                <a:solidFill>
                  <a:srgbClr val="000000"/>
                </a:solidFill>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57" name="Google Shape;57;p12"/>
          <p:cNvSpPr txBox="1"/>
          <p:nvPr>
            <p:ph idx="2" type="subTitle"/>
          </p:nvPr>
        </p:nvSpPr>
        <p:spPr>
          <a:xfrm flipH="1">
            <a:off x="10412395" y="8059144"/>
            <a:ext cx="4755000" cy="14916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3600"/>
              <a:buNone/>
              <a:defRPr sz="2800">
                <a:solidFill>
                  <a:srgbClr val="000000"/>
                </a:solidFill>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58" name="Google Shape;58;p12"/>
          <p:cNvSpPr txBox="1"/>
          <p:nvPr>
            <p:ph hasCustomPrompt="1" type="title"/>
          </p:nvPr>
        </p:nvSpPr>
        <p:spPr>
          <a:xfrm>
            <a:off x="7966155" y="3192327"/>
            <a:ext cx="2377200" cy="1155600"/>
          </a:xfrm>
          <a:prstGeom prst="rect">
            <a:avLst/>
          </a:prstGeom>
          <a:noFill/>
        </p:spPr>
        <p:txBody>
          <a:bodyPr anchorCtr="0" anchor="ctr" bIns="182850" lIns="182850" spcFirstLastPara="1" rIns="182850" wrap="square" tIns="182850">
            <a:noAutofit/>
          </a:bodyPr>
          <a:lstStyle>
            <a:lvl1pPr lvl="0" rtl="0" algn="ctr">
              <a:spcBef>
                <a:spcPts val="0"/>
              </a:spcBef>
              <a:spcAft>
                <a:spcPts val="0"/>
              </a:spcAft>
              <a:buClr>
                <a:schemeClr val="accent2"/>
              </a:buClr>
              <a:buSzPts val="11000"/>
              <a:buNone/>
              <a:defRPr sz="12000">
                <a:solidFill>
                  <a:schemeClr val="accent1"/>
                </a:solidFill>
              </a:defRPr>
            </a:lvl1pPr>
            <a:lvl2pPr lvl="1" rtl="0" algn="ctr">
              <a:spcBef>
                <a:spcPts val="0"/>
              </a:spcBef>
              <a:spcAft>
                <a:spcPts val="0"/>
              </a:spcAft>
              <a:buClr>
                <a:schemeClr val="accent2"/>
              </a:buClr>
              <a:buSzPts val="11000"/>
              <a:buFont typeface="Fira Sans Extra Condensed Medium"/>
              <a:buNone/>
              <a:defRPr sz="11000">
                <a:solidFill>
                  <a:schemeClr val="accen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2"/>
              </a:buClr>
              <a:buSzPts val="11000"/>
              <a:buFont typeface="Fira Sans Extra Condensed Medium"/>
              <a:buNone/>
              <a:defRPr sz="11000">
                <a:solidFill>
                  <a:schemeClr val="accen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2"/>
              </a:buClr>
              <a:buSzPts val="11000"/>
              <a:buFont typeface="Fira Sans Extra Condensed Medium"/>
              <a:buNone/>
              <a:defRPr sz="11000">
                <a:solidFill>
                  <a:schemeClr val="accen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2"/>
              </a:buClr>
              <a:buSzPts val="11000"/>
              <a:buFont typeface="Fira Sans Extra Condensed Medium"/>
              <a:buNone/>
              <a:defRPr sz="11000">
                <a:solidFill>
                  <a:schemeClr val="accen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2"/>
              </a:buClr>
              <a:buSzPts val="11000"/>
              <a:buFont typeface="Fira Sans Extra Condensed Medium"/>
              <a:buNone/>
              <a:defRPr sz="11000">
                <a:solidFill>
                  <a:schemeClr val="accen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2"/>
              </a:buClr>
              <a:buSzPts val="11000"/>
              <a:buFont typeface="Fira Sans Extra Condensed Medium"/>
              <a:buNone/>
              <a:defRPr sz="11000">
                <a:solidFill>
                  <a:schemeClr val="accen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2"/>
              </a:buClr>
              <a:buSzPts val="11000"/>
              <a:buFont typeface="Fira Sans Extra Condensed Medium"/>
              <a:buNone/>
              <a:defRPr sz="11000">
                <a:solidFill>
                  <a:schemeClr val="accen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2"/>
              </a:buClr>
              <a:buSzPts val="11000"/>
              <a:buFont typeface="Fira Sans Extra Condensed Medium"/>
              <a:buNone/>
              <a:defRPr sz="110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59" name="Google Shape;59;p12"/>
          <p:cNvSpPr txBox="1"/>
          <p:nvPr>
            <p:ph idx="3" type="subTitle"/>
          </p:nvPr>
        </p:nvSpPr>
        <p:spPr>
          <a:xfrm flipH="1">
            <a:off x="10412395" y="5854470"/>
            <a:ext cx="4755000" cy="14916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3600"/>
              <a:buNone/>
              <a:defRPr sz="2800">
                <a:solidFill>
                  <a:srgbClr val="000000"/>
                </a:solidFill>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60" name="Google Shape;60;p12"/>
          <p:cNvSpPr txBox="1"/>
          <p:nvPr>
            <p:ph idx="4" type="subTitle"/>
          </p:nvPr>
        </p:nvSpPr>
        <p:spPr>
          <a:xfrm flipH="1">
            <a:off x="10412395" y="3007856"/>
            <a:ext cx="6400800" cy="914400"/>
          </a:xfrm>
          <a:prstGeom prst="rect">
            <a:avLst/>
          </a:prstGeom>
        </p:spPr>
        <p:txBody>
          <a:bodyPr anchorCtr="0" anchor="b" bIns="182850" lIns="182850" spcFirstLastPara="1" rIns="182850" wrap="square" tIns="182850">
            <a:noAutofit/>
          </a:bodyPr>
          <a:lstStyle>
            <a:lvl1pPr lvl="0" rtl="0">
              <a:lnSpc>
                <a:spcPct val="100000"/>
              </a:lnSpc>
              <a:spcBef>
                <a:spcPts val="0"/>
              </a:spcBef>
              <a:spcAft>
                <a:spcPts val="0"/>
              </a:spcAft>
              <a:buSzPts val="3600"/>
              <a:buFont typeface="Oswald"/>
              <a:buNone/>
              <a:defRPr sz="6000">
                <a:solidFill>
                  <a:srgbClr val="000000"/>
                </a:solidFill>
                <a:latin typeface="Capriola"/>
                <a:ea typeface="Capriola"/>
                <a:cs typeface="Capriola"/>
                <a:sym typeface="Capriola"/>
              </a:defRPr>
            </a:lvl1pPr>
            <a:lvl2pPr lvl="1" rtl="0" algn="ctr">
              <a:lnSpc>
                <a:spcPct val="100000"/>
              </a:lnSpc>
              <a:spcBef>
                <a:spcPts val="0"/>
              </a:spcBef>
              <a:spcAft>
                <a:spcPts val="0"/>
              </a:spcAft>
              <a:buSzPts val="2800"/>
              <a:buFont typeface="Oswald"/>
              <a:buNone/>
              <a:defRPr>
                <a:latin typeface="Oswald"/>
                <a:ea typeface="Oswald"/>
                <a:cs typeface="Oswald"/>
                <a:sym typeface="Oswald"/>
              </a:defRPr>
            </a:lvl2pPr>
            <a:lvl3pPr lvl="2" rtl="0" algn="ctr">
              <a:lnSpc>
                <a:spcPct val="100000"/>
              </a:lnSpc>
              <a:spcBef>
                <a:spcPts val="0"/>
              </a:spcBef>
              <a:spcAft>
                <a:spcPts val="0"/>
              </a:spcAft>
              <a:buSzPts val="2800"/>
              <a:buFont typeface="Oswald"/>
              <a:buNone/>
              <a:defRPr>
                <a:latin typeface="Oswald"/>
                <a:ea typeface="Oswald"/>
                <a:cs typeface="Oswald"/>
                <a:sym typeface="Oswald"/>
              </a:defRPr>
            </a:lvl3pPr>
            <a:lvl4pPr lvl="3" rtl="0" algn="ctr">
              <a:lnSpc>
                <a:spcPct val="100000"/>
              </a:lnSpc>
              <a:spcBef>
                <a:spcPts val="0"/>
              </a:spcBef>
              <a:spcAft>
                <a:spcPts val="0"/>
              </a:spcAft>
              <a:buSzPts val="2800"/>
              <a:buFont typeface="Oswald"/>
              <a:buNone/>
              <a:defRPr>
                <a:latin typeface="Oswald"/>
                <a:ea typeface="Oswald"/>
                <a:cs typeface="Oswald"/>
                <a:sym typeface="Oswald"/>
              </a:defRPr>
            </a:lvl4pPr>
            <a:lvl5pPr lvl="4" rtl="0" algn="ctr">
              <a:lnSpc>
                <a:spcPct val="100000"/>
              </a:lnSpc>
              <a:spcBef>
                <a:spcPts val="0"/>
              </a:spcBef>
              <a:spcAft>
                <a:spcPts val="0"/>
              </a:spcAft>
              <a:buSzPts val="2800"/>
              <a:buFont typeface="Oswald"/>
              <a:buNone/>
              <a:defRPr>
                <a:latin typeface="Oswald"/>
                <a:ea typeface="Oswald"/>
                <a:cs typeface="Oswald"/>
                <a:sym typeface="Oswald"/>
              </a:defRPr>
            </a:lvl5pPr>
            <a:lvl6pPr lvl="5" rtl="0" algn="ctr">
              <a:lnSpc>
                <a:spcPct val="100000"/>
              </a:lnSpc>
              <a:spcBef>
                <a:spcPts val="0"/>
              </a:spcBef>
              <a:spcAft>
                <a:spcPts val="0"/>
              </a:spcAft>
              <a:buSzPts val="2800"/>
              <a:buFont typeface="Oswald"/>
              <a:buNone/>
              <a:defRPr>
                <a:latin typeface="Oswald"/>
                <a:ea typeface="Oswald"/>
                <a:cs typeface="Oswald"/>
                <a:sym typeface="Oswald"/>
              </a:defRPr>
            </a:lvl6pPr>
            <a:lvl7pPr lvl="6" rtl="0" algn="ctr">
              <a:lnSpc>
                <a:spcPct val="100000"/>
              </a:lnSpc>
              <a:spcBef>
                <a:spcPts val="0"/>
              </a:spcBef>
              <a:spcAft>
                <a:spcPts val="0"/>
              </a:spcAft>
              <a:buSzPts val="2800"/>
              <a:buFont typeface="Oswald"/>
              <a:buNone/>
              <a:defRPr>
                <a:latin typeface="Oswald"/>
                <a:ea typeface="Oswald"/>
                <a:cs typeface="Oswald"/>
                <a:sym typeface="Oswald"/>
              </a:defRPr>
            </a:lvl7pPr>
            <a:lvl8pPr lvl="7" rtl="0" algn="ctr">
              <a:lnSpc>
                <a:spcPct val="100000"/>
              </a:lnSpc>
              <a:spcBef>
                <a:spcPts val="0"/>
              </a:spcBef>
              <a:spcAft>
                <a:spcPts val="0"/>
              </a:spcAft>
              <a:buSzPts val="2800"/>
              <a:buFont typeface="Oswald"/>
              <a:buNone/>
              <a:defRPr>
                <a:latin typeface="Oswald"/>
                <a:ea typeface="Oswald"/>
                <a:cs typeface="Oswald"/>
                <a:sym typeface="Oswald"/>
              </a:defRPr>
            </a:lvl8pPr>
            <a:lvl9pPr lvl="8" rtl="0" algn="ctr">
              <a:lnSpc>
                <a:spcPct val="100000"/>
              </a:lnSpc>
              <a:spcBef>
                <a:spcPts val="0"/>
              </a:spcBef>
              <a:spcAft>
                <a:spcPts val="0"/>
              </a:spcAft>
              <a:buSzPts val="2800"/>
              <a:buFont typeface="Oswald"/>
              <a:buNone/>
              <a:defRPr>
                <a:latin typeface="Oswald"/>
                <a:ea typeface="Oswald"/>
                <a:cs typeface="Oswald"/>
                <a:sym typeface="Oswald"/>
              </a:defRPr>
            </a:lvl9pPr>
          </a:lstStyle>
          <a:p/>
        </p:txBody>
      </p:sp>
      <p:sp>
        <p:nvSpPr>
          <p:cNvPr id="61" name="Google Shape;61;p12"/>
          <p:cNvSpPr txBox="1"/>
          <p:nvPr>
            <p:ph idx="5" type="subTitle"/>
          </p:nvPr>
        </p:nvSpPr>
        <p:spPr>
          <a:xfrm flipH="1">
            <a:off x="10412395" y="7432690"/>
            <a:ext cx="6400800" cy="914400"/>
          </a:xfrm>
          <a:prstGeom prst="rect">
            <a:avLst/>
          </a:prstGeom>
        </p:spPr>
        <p:txBody>
          <a:bodyPr anchorCtr="0" anchor="b" bIns="182850" lIns="182850" spcFirstLastPara="1" rIns="182850" wrap="square" tIns="182850">
            <a:noAutofit/>
          </a:bodyPr>
          <a:lstStyle>
            <a:lvl1pPr lvl="0" rtl="0">
              <a:lnSpc>
                <a:spcPct val="100000"/>
              </a:lnSpc>
              <a:spcBef>
                <a:spcPts val="0"/>
              </a:spcBef>
              <a:spcAft>
                <a:spcPts val="0"/>
              </a:spcAft>
              <a:buSzPts val="3600"/>
              <a:buFont typeface="Oswald"/>
              <a:buNone/>
              <a:defRPr sz="6000">
                <a:solidFill>
                  <a:srgbClr val="000000"/>
                </a:solidFill>
                <a:latin typeface="Capriola"/>
                <a:ea typeface="Capriola"/>
                <a:cs typeface="Capriola"/>
                <a:sym typeface="Capriola"/>
              </a:defRPr>
            </a:lvl1pPr>
            <a:lvl2pPr lvl="1" rtl="0" algn="ctr">
              <a:lnSpc>
                <a:spcPct val="100000"/>
              </a:lnSpc>
              <a:spcBef>
                <a:spcPts val="0"/>
              </a:spcBef>
              <a:spcAft>
                <a:spcPts val="0"/>
              </a:spcAft>
              <a:buSzPts val="2800"/>
              <a:buFont typeface="Oswald"/>
              <a:buNone/>
              <a:defRPr>
                <a:latin typeface="Oswald"/>
                <a:ea typeface="Oswald"/>
                <a:cs typeface="Oswald"/>
                <a:sym typeface="Oswald"/>
              </a:defRPr>
            </a:lvl2pPr>
            <a:lvl3pPr lvl="2" rtl="0" algn="ctr">
              <a:lnSpc>
                <a:spcPct val="100000"/>
              </a:lnSpc>
              <a:spcBef>
                <a:spcPts val="0"/>
              </a:spcBef>
              <a:spcAft>
                <a:spcPts val="0"/>
              </a:spcAft>
              <a:buSzPts val="2800"/>
              <a:buFont typeface="Oswald"/>
              <a:buNone/>
              <a:defRPr>
                <a:latin typeface="Oswald"/>
                <a:ea typeface="Oswald"/>
                <a:cs typeface="Oswald"/>
                <a:sym typeface="Oswald"/>
              </a:defRPr>
            </a:lvl3pPr>
            <a:lvl4pPr lvl="3" rtl="0" algn="ctr">
              <a:lnSpc>
                <a:spcPct val="100000"/>
              </a:lnSpc>
              <a:spcBef>
                <a:spcPts val="0"/>
              </a:spcBef>
              <a:spcAft>
                <a:spcPts val="0"/>
              </a:spcAft>
              <a:buSzPts val="2800"/>
              <a:buFont typeface="Oswald"/>
              <a:buNone/>
              <a:defRPr>
                <a:latin typeface="Oswald"/>
                <a:ea typeface="Oswald"/>
                <a:cs typeface="Oswald"/>
                <a:sym typeface="Oswald"/>
              </a:defRPr>
            </a:lvl4pPr>
            <a:lvl5pPr lvl="4" rtl="0" algn="ctr">
              <a:lnSpc>
                <a:spcPct val="100000"/>
              </a:lnSpc>
              <a:spcBef>
                <a:spcPts val="0"/>
              </a:spcBef>
              <a:spcAft>
                <a:spcPts val="0"/>
              </a:spcAft>
              <a:buSzPts val="2800"/>
              <a:buFont typeface="Oswald"/>
              <a:buNone/>
              <a:defRPr>
                <a:latin typeface="Oswald"/>
                <a:ea typeface="Oswald"/>
                <a:cs typeface="Oswald"/>
                <a:sym typeface="Oswald"/>
              </a:defRPr>
            </a:lvl5pPr>
            <a:lvl6pPr lvl="5" rtl="0" algn="ctr">
              <a:lnSpc>
                <a:spcPct val="100000"/>
              </a:lnSpc>
              <a:spcBef>
                <a:spcPts val="0"/>
              </a:spcBef>
              <a:spcAft>
                <a:spcPts val="0"/>
              </a:spcAft>
              <a:buSzPts val="2800"/>
              <a:buFont typeface="Oswald"/>
              <a:buNone/>
              <a:defRPr>
                <a:latin typeface="Oswald"/>
                <a:ea typeface="Oswald"/>
                <a:cs typeface="Oswald"/>
                <a:sym typeface="Oswald"/>
              </a:defRPr>
            </a:lvl6pPr>
            <a:lvl7pPr lvl="6" rtl="0" algn="ctr">
              <a:lnSpc>
                <a:spcPct val="100000"/>
              </a:lnSpc>
              <a:spcBef>
                <a:spcPts val="0"/>
              </a:spcBef>
              <a:spcAft>
                <a:spcPts val="0"/>
              </a:spcAft>
              <a:buSzPts val="2800"/>
              <a:buFont typeface="Oswald"/>
              <a:buNone/>
              <a:defRPr>
                <a:latin typeface="Oswald"/>
                <a:ea typeface="Oswald"/>
                <a:cs typeface="Oswald"/>
                <a:sym typeface="Oswald"/>
              </a:defRPr>
            </a:lvl7pPr>
            <a:lvl8pPr lvl="7" rtl="0" algn="ctr">
              <a:lnSpc>
                <a:spcPct val="100000"/>
              </a:lnSpc>
              <a:spcBef>
                <a:spcPts val="0"/>
              </a:spcBef>
              <a:spcAft>
                <a:spcPts val="0"/>
              </a:spcAft>
              <a:buSzPts val="2800"/>
              <a:buFont typeface="Oswald"/>
              <a:buNone/>
              <a:defRPr>
                <a:latin typeface="Oswald"/>
                <a:ea typeface="Oswald"/>
                <a:cs typeface="Oswald"/>
                <a:sym typeface="Oswald"/>
              </a:defRPr>
            </a:lvl8pPr>
            <a:lvl9pPr lvl="8" rtl="0" algn="ctr">
              <a:lnSpc>
                <a:spcPct val="100000"/>
              </a:lnSpc>
              <a:spcBef>
                <a:spcPts val="0"/>
              </a:spcBef>
              <a:spcAft>
                <a:spcPts val="0"/>
              </a:spcAft>
              <a:buSzPts val="2800"/>
              <a:buFont typeface="Oswald"/>
              <a:buNone/>
              <a:defRPr>
                <a:latin typeface="Oswald"/>
                <a:ea typeface="Oswald"/>
                <a:cs typeface="Oswald"/>
                <a:sym typeface="Oswald"/>
              </a:defRPr>
            </a:lvl9pPr>
          </a:lstStyle>
          <a:p/>
        </p:txBody>
      </p:sp>
      <p:sp>
        <p:nvSpPr>
          <p:cNvPr id="62" name="Google Shape;62;p12"/>
          <p:cNvSpPr txBox="1"/>
          <p:nvPr>
            <p:ph idx="6" type="subTitle"/>
          </p:nvPr>
        </p:nvSpPr>
        <p:spPr>
          <a:xfrm flipH="1">
            <a:off x="10412395" y="5238435"/>
            <a:ext cx="6873000" cy="914400"/>
          </a:xfrm>
          <a:prstGeom prst="rect">
            <a:avLst/>
          </a:prstGeom>
        </p:spPr>
        <p:txBody>
          <a:bodyPr anchorCtr="0" anchor="b" bIns="182850" lIns="182850" spcFirstLastPara="1" rIns="182850" wrap="square" tIns="182850">
            <a:noAutofit/>
          </a:bodyPr>
          <a:lstStyle>
            <a:lvl1pPr lvl="0" rtl="0">
              <a:lnSpc>
                <a:spcPct val="100000"/>
              </a:lnSpc>
              <a:spcBef>
                <a:spcPts val="0"/>
              </a:spcBef>
              <a:spcAft>
                <a:spcPts val="0"/>
              </a:spcAft>
              <a:buSzPts val="3600"/>
              <a:buFont typeface="Oswald"/>
              <a:buNone/>
              <a:defRPr sz="6000">
                <a:solidFill>
                  <a:srgbClr val="000000"/>
                </a:solidFill>
                <a:latin typeface="Capriola"/>
                <a:ea typeface="Capriola"/>
                <a:cs typeface="Capriola"/>
                <a:sym typeface="Capriola"/>
              </a:defRPr>
            </a:lvl1pPr>
            <a:lvl2pPr lvl="1" rtl="0" algn="ctr">
              <a:lnSpc>
                <a:spcPct val="100000"/>
              </a:lnSpc>
              <a:spcBef>
                <a:spcPts val="0"/>
              </a:spcBef>
              <a:spcAft>
                <a:spcPts val="0"/>
              </a:spcAft>
              <a:buSzPts val="2800"/>
              <a:buFont typeface="Oswald"/>
              <a:buNone/>
              <a:defRPr>
                <a:latin typeface="Oswald"/>
                <a:ea typeface="Oswald"/>
                <a:cs typeface="Oswald"/>
                <a:sym typeface="Oswald"/>
              </a:defRPr>
            </a:lvl2pPr>
            <a:lvl3pPr lvl="2" rtl="0" algn="ctr">
              <a:lnSpc>
                <a:spcPct val="100000"/>
              </a:lnSpc>
              <a:spcBef>
                <a:spcPts val="0"/>
              </a:spcBef>
              <a:spcAft>
                <a:spcPts val="0"/>
              </a:spcAft>
              <a:buSzPts val="2800"/>
              <a:buFont typeface="Oswald"/>
              <a:buNone/>
              <a:defRPr>
                <a:latin typeface="Oswald"/>
                <a:ea typeface="Oswald"/>
                <a:cs typeface="Oswald"/>
                <a:sym typeface="Oswald"/>
              </a:defRPr>
            </a:lvl3pPr>
            <a:lvl4pPr lvl="3" rtl="0" algn="ctr">
              <a:lnSpc>
                <a:spcPct val="100000"/>
              </a:lnSpc>
              <a:spcBef>
                <a:spcPts val="0"/>
              </a:spcBef>
              <a:spcAft>
                <a:spcPts val="0"/>
              </a:spcAft>
              <a:buSzPts val="2800"/>
              <a:buFont typeface="Oswald"/>
              <a:buNone/>
              <a:defRPr>
                <a:latin typeface="Oswald"/>
                <a:ea typeface="Oswald"/>
                <a:cs typeface="Oswald"/>
                <a:sym typeface="Oswald"/>
              </a:defRPr>
            </a:lvl4pPr>
            <a:lvl5pPr lvl="4" rtl="0" algn="ctr">
              <a:lnSpc>
                <a:spcPct val="100000"/>
              </a:lnSpc>
              <a:spcBef>
                <a:spcPts val="0"/>
              </a:spcBef>
              <a:spcAft>
                <a:spcPts val="0"/>
              </a:spcAft>
              <a:buSzPts val="2800"/>
              <a:buFont typeface="Oswald"/>
              <a:buNone/>
              <a:defRPr>
                <a:latin typeface="Oswald"/>
                <a:ea typeface="Oswald"/>
                <a:cs typeface="Oswald"/>
                <a:sym typeface="Oswald"/>
              </a:defRPr>
            </a:lvl5pPr>
            <a:lvl6pPr lvl="5" rtl="0" algn="ctr">
              <a:lnSpc>
                <a:spcPct val="100000"/>
              </a:lnSpc>
              <a:spcBef>
                <a:spcPts val="0"/>
              </a:spcBef>
              <a:spcAft>
                <a:spcPts val="0"/>
              </a:spcAft>
              <a:buSzPts val="2800"/>
              <a:buFont typeface="Oswald"/>
              <a:buNone/>
              <a:defRPr>
                <a:latin typeface="Oswald"/>
                <a:ea typeface="Oswald"/>
                <a:cs typeface="Oswald"/>
                <a:sym typeface="Oswald"/>
              </a:defRPr>
            </a:lvl6pPr>
            <a:lvl7pPr lvl="6" rtl="0" algn="ctr">
              <a:lnSpc>
                <a:spcPct val="100000"/>
              </a:lnSpc>
              <a:spcBef>
                <a:spcPts val="0"/>
              </a:spcBef>
              <a:spcAft>
                <a:spcPts val="0"/>
              </a:spcAft>
              <a:buSzPts val="2800"/>
              <a:buFont typeface="Oswald"/>
              <a:buNone/>
              <a:defRPr>
                <a:latin typeface="Oswald"/>
                <a:ea typeface="Oswald"/>
                <a:cs typeface="Oswald"/>
                <a:sym typeface="Oswald"/>
              </a:defRPr>
            </a:lvl7pPr>
            <a:lvl8pPr lvl="7" rtl="0" algn="ctr">
              <a:lnSpc>
                <a:spcPct val="100000"/>
              </a:lnSpc>
              <a:spcBef>
                <a:spcPts val="0"/>
              </a:spcBef>
              <a:spcAft>
                <a:spcPts val="0"/>
              </a:spcAft>
              <a:buSzPts val="2800"/>
              <a:buFont typeface="Oswald"/>
              <a:buNone/>
              <a:defRPr>
                <a:latin typeface="Oswald"/>
                <a:ea typeface="Oswald"/>
                <a:cs typeface="Oswald"/>
                <a:sym typeface="Oswald"/>
              </a:defRPr>
            </a:lvl8pPr>
            <a:lvl9pPr lvl="8" rtl="0" algn="ctr">
              <a:lnSpc>
                <a:spcPct val="100000"/>
              </a:lnSpc>
              <a:spcBef>
                <a:spcPts val="0"/>
              </a:spcBef>
              <a:spcAft>
                <a:spcPts val="0"/>
              </a:spcAft>
              <a:buSzPts val="2800"/>
              <a:buFont typeface="Oswald"/>
              <a:buNone/>
              <a:defRPr>
                <a:latin typeface="Oswald"/>
                <a:ea typeface="Oswald"/>
                <a:cs typeface="Oswald"/>
                <a:sym typeface="Oswald"/>
              </a:defRPr>
            </a:lvl9pPr>
          </a:lstStyle>
          <a:p/>
        </p:txBody>
      </p:sp>
      <p:sp>
        <p:nvSpPr>
          <p:cNvPr id="63" name="Google Shape;63;p12"/>
          <p:cNvSpPr txBox="1"/>
          <p:nvPr>
            <p:ph hasCustomPrompt="1" idx="7" type="title"/>
          </p:nvPr>
        </p:nvSpPr>
        <p:spPr>
          <a:xfrm>
            <a:off x="7966155" y="5413114"/>
            <a:ext cx="2377200" cy="1155600"/>
          </a:xfrm>
          <a:prstGeom prst="rect">
            <a:avLst/>
          </a:prstGeom>
          <a:noFill/>
        </p:spPr>
        <p:txBody>
          <a:bodyPr anchorCtr="0" anchor="ctr" bIns="182850" lIns="182850" spcFirstLastPara="1" rIns="182850" wrap="square" tIns="182850">
            <a:noAutofit/>
          </a:bodyPr>
          <a:lstStyle>
            <a:lvl1pPr lvl="0" rtl="0" algn="ctr">
              <a:spcBef>
                <a:spcPts val="0"/>
              </a:spcBef>
              <a:spcAft>
                <a:spcPts val="0"/>
              </a:spcAft>
              <a:buSzPts val="11000"/>
              <a:buNone/>
              <a:defRPr sz="12000">
                <a:solidFill>
                  <a:schemeClr val="accent2"/>
                </a:solidFill>
              </a:defRPr>
            </a:lvl1pPr>
            <a:lvl2pPr lvl="1" rtl="0" algn="ctr">
              <a:spcBef>
                <a:spcPts val="0"/>
              </a:spcBef>
              <a:spcAft>
                <a:spcPts val="0"/>
              </a:spcAft>
              <a:buClr>
                <a:srgbClr val="434343"/>
              </a:buClr>
              <a:buSzPts val="11000"/>
              <a:buFont typeface="Fira Sans Extra Condensed Medium"/>
              <a:buNone/>
              <a:defRPr sz="110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11000"/>
              <a:buFont typeface="Fira Sans Extra Condensed Medium"/>
              <a:buNone/>
              <a:defRPr sz="110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11000"/>
              <a:buFont typeface="Fira Sans Extra Condensed Medium"/>
              <a:buNone/>
              <a:defRPr sz="110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11000"/>
              <a:buFont typeface="Fira Sans Extra Condensed Medium"/>
              <a:buNone/>
              <a:defRPr sz="110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11000"/>
              <a:buFont typeface="Fira Sans Extra Condensed Medium"/>
              <a:buNone/>
              <a:defRPr sz="110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11000"/>
              <a:buFont typeface="Fira Sans Extra Condensed Medium"/>
              <a:buNone/>
              <a:defRPr sz="110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11000"/>
              <a:buFont typeface="Fira Sans Extra Condensed Medium"/>
              <a:buNone/>
              <a:defRPr sz="110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11000"/>
              <a:buFont typeface="Fira Sans Extra Condensed Medium"/>
              <a:buNone/>
              <a:defRPr sz="110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64" name="Google Shape;64;p12"/>
          <p:cNvSpPr txBox="1"/>
          <p:nvPr>
            <p:ph hasCustomPrompt="1" idx="8" type="title"/>
          </p:nvPr>
        </p:nvSpPr>
        <p:spPr>
          <a:xfrm>
            <a:off x="7966155" y="7633902"/>
            <a:ext cx="2377200" cy="1155600"/>
          </a:xfrm>
          <a:prstGeom prst="rect">
            <a:avLst/>
          </a:prstGeom>
          <a:noFill/>
        </p:spPr>
        <p:txBody>
          <a:bodyPr anchorCtr="0" anchor="ctr" bIns="182850" lIns="182850" spcFirstLastPara="1" rIns="182850" wrap="square" tIns="182850">
            <a:noAutofit/>
          </a:bodyPr>
          <a:lstStyle>
            <a:lvl1pPr lvl="0" rtl="0" algn="ctr">
              <a:spcBef>
                <a:spcPts val="0"/>
              </a:spcBef>
              <a:spcAft>
                <a:spcPts val="0"/>
              </a:spcAft>
              <a:buSzPts val="11000"/>
              <a:buNone/>
              <a:defRPr sz="12000">
                <a:solidFill>
                  <a:schemeClr val="accent3"/>
                </a:solidFill>
              </a:defRPr>
            </a:lvl1pPr>
            <a:lvl2pPr lvl="1" rtl="0" algn="r">
              <a:spcBef>
                <a:spcPts val="0"/>
              </a:spcBef>
              <a:spcAft>
                <a:spcPts val="0"/>
              </a:spcAft>
              <a:buClr>
                <a:srgbClr val="434343"/>
              </a:buClr>
              <a:buSzPts val="11000"/>
              <a:buFont typeface="Fira Sans Extra Condensed Medium"/>
              <a:buNone/>
              <a:defRPr sz="11000">
                <a:solidFill>
                  <a:srgbClr val="43434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434343"/>
              </a:buClr>
              <a:buSzPts val="11000"/>
              <a:buFont typeface="Fira Sans Extra Condensed Medium"/>
              <a:buNone/>
              <a:defRPr sz="11000">
                <a:solidFill>
                  <a:srgbClr val="43434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434343"/>
              </a:buClr>
              <a:buSzPts val="11000"/>
              <a:buFont typeface="Fira Sans Extra Condensed Medium"/>
              <a:buNone/>
              <a:defRPr sz="11000">
                <a:solidFill>
                  <a:srgbClr val="43434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434343"/>
              </a:buClr>
              <a:buSzPts val="11000"/>
              <a:buFont typeface="Fira Sans Extra Condensed Medium"/>
              <a:buNone/>
              <a:defRPr sz="11000">
                <a:solidFill>
                  <a:srgbClr val="43434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434343"/>
              </a:buClr>
              <a:buSzPts val="11000"/>
              <a:buFont typeface="Fira Sans Extra Condensed Medium"/>
              <a:buNone/>
              <a:defRPr sz="11000">
                <a:solidFill>
                  <a:srgbClr val="43434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434343"/>
              </a:buClr>
              <a:buSzPts val="11000"/>
              <a:buFont typeface="Fira Sans Extra Condensed Medium"/>
              <a:buNone/>
              <a:defRPr sz="11000">
                <a:solidFill>
                  <a:srgbClr val="43434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434343"/>
              </a:buClr>
              <a:buSzPts val="11000"/>
              <a:buFont typeface="Fira Sans Extra Condensed Medium"/>
              <a:buNone/>
              <a:defRPr sz="11000">
                <a:solidFill>
                  <a:srgbClr val="43434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434343"/>
              </a:buClr>
              <a:buSzPts val="11000"/>
              <a:buFont typeface="Fira Sans Extra Condensed Medium"/>
              <a:buNone/>
              <a:defRPr sz="110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2"/>
          <p:cNvSpPr txBox="1"/>
          <p:nvPr>
            <p:ph idx="9" type="title"/>
          </p:nvPr>
        </p:nvSpPr>
        <p:spPr>
          <a:xfrm>
            <a:off x="1320000" y="1045750"/>
            <a:ext cx="5532600" cy="2625600"/>
          </a:xfrm>
          <a:prstGeom prst="rect">
            <a:avLst/>
          </a:prstGeom>
        </p:spPr>
        <p:txBody>
          <a:bodyPr anchorCtr="0" anchor="t" bIns="182850" lIns="182850" spcFirstLastPara="1" rIns="182850" wrap="square" tIns="182850">
            <a:noAutofit/>
          </a:bodyPr>
          <a:lstStyle>
            <a:lvl1pPr lvl="0" rtl="0">
              <a:spcBef>
                <a:spcPts val="0"/>
              </a:spcBef>
              <a:spcAft>
                <a:spcPts val="0"/>
              </a:spcAft>
              <a:buSzPts val="5600"/>
              <a:buNone/>
              <a:defRPr sz="7200">
                <a:solidFill>
                  <a:srgbClr val="FFFFFF"/>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bg>
      <p:bgPr>
        <a:solidFill>
          <a:schemeClr val="accent2"/>
        </a:solidFill>
      </p:bgPr>
    </p:bg>
    <p:spTree>
      <p:nvGrpSpPr>
        <p:cNvPr id="66" name="Shape 66"/>
        <p:cNvGrpSpPr/>
        <p:nvPr/>
      </p:nvGrpSpPr>
      <p:grpSpPr>
        <a:xfrm>
          <a:off x="0" y="0"/>
          <a:ext cx="0" cy="0"/>
          <a:chOff x="0" y="0"/>
          <a:chExt cx="0" cy="0"/>
        </a:xfrm>
      </p:grpSpPr>
      <p:sp>
        <p:nvSpPr>
          <p:cNvPr id="67" name="Google Shape;67;p13"/>
          <p:cNvSpPr/>
          <p:nvPr/>
        </p:nvSpPr>
        <p:spPr>
          <a:xfrm flipH="1">
            <a:off x="342752" y="381000"/>
            <a:ext cx="8020200" cy="64080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 name="Google Shape;68;p13"/>
          <p:cNvSpPr/>
          <p:nvPr/>
        </p:nvSpPr>
        <p:spPr>
          <a:xfrm>
            <a:off x="2" y="3306350"/>
            <a:ext cx="16421400" cy="6980400"/>
          </a:xfrm>
          <a:prstGeom prst="rtTriangle">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 name="Google Shape;69;p13"/>
          <p:cNvSpPr txBox="1"/>
          <p:nvPr>
            <p:ph type="ctrTitle"/>
          </p:nvPr>
        </p:nvSpPr>
        <p:spPr>
          <a:xfrm flipH="1">
            <a:off x="9421350" y="2031100"/>
            <a:ext cx="9981000" cy="11556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000000"/>
              </a:buClr>
              <a:buSzPts val="3200"/>
              <a:buNone/>
              <a:defRPr sz="10400">
                <a:solidFill>
                  <a:srgbClr val="FFFFFF"/>
                </a:solidFill>
              </a:defRPr>
            </a:lvl1pPr>
            <a:lvl2pPr lvl="1" rtl="0">
              <a:spcBef>
                <a:spcPts val="0"/>
              </a:spcBef>
              <a:spcAft>
                <a:spcPts val="0"/>
              </a:spcAft>
              <a:buClr>
                <a:srgbClr val="000000"/>
              </a:buClr>
              <a:buSzPts val="3200"/>
              <a:buNone/>
              <a:defRPr sz="3200">
                <a:solidFill>
                  <a:srgbClr val="000000"/>
                </a:solidFill>
              </a:defRPr>
            </a:lvl2pPr>
            <a:lvl3pPr lvl="2" rtl="0">
              <a:spcBef>
                <a:spcPts val="0"/>
              </a:spcBef>
              <a:spcAft>
                <a:spcPts val="0"/>
              </a:spcAft>
              <a:buClr>
                <a:srgbClr val="000000"/>
              </a:buClr>
              <a:buSzPts val="3200"/>
              <a:buNone/>
              <a:defRPr sz="3200">
                <a:solidFill>
                  <a:srgbClr val="000000"/>
                </a:solidFill>
              </a:defRPr>
            </a:lvl3pPr>
            <a:lvl4pPr lvl="3" rtl="0">
              <a:spcBef>
                <a:spcPts val="0"/>
              </a:spcBef>
              <a:spcAft>
                <a:spcPts val="0"/>
              </a:spcAft>
              <a:buClr>
                <a:srgbClr val="000000"/>
              </a:buClr>
              <a:buSzPts val="3200"/>
              <a:buNone/>
              <a:defRPr sz="3200">
                <a:solidFill>
                  <a:srgbClr val="000000"/>
                </a:solidFill>
              </a:defRPr>
            </a:lvl4pPr>
            <a:lvl5pPr lvl="4" rtl="0">
              <a:spcBef>
                <a:spcPts val="0"/>
              </a:spcBef>
              <a:spcAft>
                <a:spcPts val="0"/>
              </a:spcAft>
              <a:buClr>
                <a:srgbClr val="000000"/>
              </a:buClr>
              <a:buSzPts val="3200"/>
              <a:buNone/>
              <a:defRPr sz="3200">
                <a:solidFill>
                  <a:srgbClr val="000000"/>
                </a:solidFill>
              </a:defRPr>
            </a:lvl5pPr>
            <a:lvl6pPr lvl="5" rtl="0">
              <a:spcBef>
                <a:spcPts val="0"/>
              </a:spcBef>
              <a:spcAft>
                <a:spcPts val="0"/>
              </a:spcAft>
              <a:buClr>
                <a:srgbClr val="000000"/>
              </a:buClr>
              <a:buSzPts val="3200"/>
              <a:buNone/>
              <a:defRPr sz="3200">
                <a:solidFill>
                  <a:srgbClr val="000000"/>
                </a:solidFill>
              </a:defRPr>
            </a:lvl6pPr>
            <a:lvl7pPr lvl="6" rtl="0">
              <a:spcBef>
                <a:spcPts val="0"/>
              </a:spcBef>
              <a:spcAft>
                <a:spcPts val="0"/>
              </a:spcAft>
              <a:buClr>
                <a:srgbClr val="000000"/>
              </a:buClr>
              <a:buSzPts val="3200"/>
              <a:buNone/>
              <a:defRPr sz="3200">
                <a:solidFill>
                  <a:srgbClr val="000000"/>
                </a:solidFill>
              </a:defRPr>
            </a:lvl7pPr>
            <a:lvl8pPr lvl="7" rtl="0">
              <a:spcBef>
                <a:spcPts val="0"/>
              </a:spcBef>
              <a:spcAft>
                <a:spcPts val="0"/>
              </a:spcAft>
              <a:buClr>
                <a:srgbClr val="000000"/>
              </a:buClr>
              <a:buSzPts val="3200"/>
              <a:buNone/>
              <a:defRPr sz="3200">
                <a:solidFill>
                  <a:srgbClr val="000000"/>
                </a:solidFill>
              </a:defRPr>
            </a:lvl8pPr>
            <a:lvl9pPr lvl="8" rtl="0">
              <a:spcBef>
                <a:spcPts val="0"/>
              </a:spcBef>
              <a:spcAft>
                <a:spcPts val="0"/>
              </a:spcAft>
              <a:buClr>
                <a:srgbClr val="000000"/>
              </a:buClr>
              <a:buSzPts val="3200"/>
              <a:buNone/>
              <a:defRPr sz="3200">
                <a:solidFill>
                  <a:srgbClr val="000000"/>
                </a:solidFill>
              </a:defRPr>
            </a:lvl9pPr>
          </a:lstStyle>
          <a:p/>
        </p:txBody>
      </p:sp>
      <p:sp>
        <p:nvSpPr>
          <p:cNvPr id="70" name="Google Shape;70;p13"/>
          <p:cNvSpPr txBox="1"/>
          <p:nvPr>
            <p:ph idx="1" type="subTitle"/>
          </p:nvPr>
        </p:nvSpPr>
        <p:spPr>
          <a:xfrm flipH="1">
            <a:off x="9421350" y="2954022"/>
            <a:ext cx="6075000" cy="12264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Clr>
                <a:srgbClr val="000000"/>
              </a:buClr>
              <a:buSzPts val="3600"/>
              <a:buNone/>
              <a:defRPr/>
            </a:lvl1pPr>
            <a:lvl2pPr lvl="1" rtl="0">
              <a:lnSpc>
                <a:spcPct val="100000"/>
              </a:lnSpc>
              <a:spcBef>
                <a:spcPts val="0"/>
              </a:spcBef>
              <a:spcAft>
                <a:spcPts val="0"/>
              </a:spcAft>
              <a:buClr>
                <a:srgbClr val="000000"/>
              </a:buClr>
              <a:buSzPts val="2800"/>
              <a:buNone/>
              <a:defRPr>
                <a:solidFill>
                  <a:srgbClr val="000000"/>
                </a:solidFill>
              </a:defRPr>
            </a:lvl2pPr>
            <a:lvl3pPr lvl="2" rtl="0">
              <a:lnSpc>
                <a:spcPct val="100000"/>
              </a:lnSpc>
              <a:spcBef>
                <a:spcPts val="0"/>
              </a:spcBef>
              <a:spcAft>
                <a:spcPts val="0"/>
              </a:spcAft>
              <a:buClr>
                <a:srgbClr val="000000"/>
              </a:buClr>
              <a:buSzPts val="2800"/>
              <a:buNone/>
              <a:defRPr>
                <a:solidFill>
                  <a:srgbClr val="000000"/>
                </a:solidFill>
              </a:defRPr>
            </a:lvl3pPr>
            <a:lvl4pPr lvl="3" rtl="0">
              <a:lnSpc>
                <a:spcPct val="100000"/>
              </a:lnSpc>
              <a:spcBef>
                <a:spcPts val="0"/>
              </a:spcBef>
              <a:spcAft>
                <a:spcPts val="0"/>
              </a:spcAft>
              <a:buClr>
                <a:srgbClr val="000000"/>
              </a:buClr>
              <a:buSzPts val="2800"/>
              <a:buNone/>
              <a:defRPr>
                <a:solidFill>
                  <a:srgbClr val="000000"/>
                </a:solidFill>
              </a:defRPr>
            </a:lvl4pPr>
            <a:lvl5pPr lvl="4" rtl="0">
              <a:lnSpc>
                <a:spcPct val="100000"/>
              </a:lnSpc>
              <a:spcBef>
                <a:spcPts val="0"/>
              </a:spcBef>
              <a:spcAft>
                <a:spcPts val="0"/>
              </a:spcAft>
              <a:buClr>
                <a:srgbClr val="000000"/>
              </a:buClr>
              <a:buSzPts val="2800"/>
              <a:buNone/>
              <a:defRPr>
                <a:solidFill>
                  <a:srgbClr val="000000"/>
                </a:solidFill>
              </a:defRPr>
            </a:lvl5pPr>
            <a:lvl6pPr lvl="5" rtl="0">
              <a:lnSpc>
                <a:spcPct val="100000"/>
              </a:lnSpc>
              <a:spcBef>
                <a:spcPts val="0"/>
              </a:spcBef>
              <a:spcAft>
                <a:spcPts val="0"/>
              </a:spcAft>
              <a:buClr>
                <a:srgbClr val="000000"/>
              </a:buClr>
              <a:buSzPts val="2800"/>
              <a:buNone/>
              <a:defRPr>
                <a:solidFill>
                  <a:srgbClr val="000000"/>
                </a:solidFill>
              </a:defRPr>
            </a:lvl6pPr>
            <a:lvl7pPr lvl="6" rtl="0">
              <a:lnSpc>
                <a:spcPct val="100000"/>
              </a:lnSpc>
              <a:spcBef>
                <a:spcPts val="0"/>
              </a:spcBef>
              <a:spcAft>
                <a:spcPts val="0"/>
              </a:spcAft>
              <a:buClr>
                <a:srgbClr val="000000"/>
              </a:buClr>
              <a:buSzPts val="2800"/>
              <a:buNone/>
              <a:defRPr>
                <a:solidFill>
                  <a:srgbClr val="000000"/>
                </a:solidFill>
              </a:defRPr>
            </a:lvl7pPr>
            <a:lvl8pPr lvl="7" rtl="0">
              <a:lnSpc>
                <a:spcPct val="100000"/>
              </a:lnSpc>
              <a:spcBef>
                <a:spcPts val="0"/>
              </a:spcBef>
              <a:spcAft>
                <a:spcPts val="0"/>
              </a:spcAft>
              <a:buClr>
                <a:srgbClr val="000000"/>
              </a:buClr>
              <a:buSzPts val="2800"/>
              <a:buNone/>
              <a:defRPr>
                <a:solidFill>
                  <a:srgbClr val="000000"/>
                </a:solidFill>
              </a:defRPr>
            </a:lvl8pPr>
            <a:lvl9pPr lvl="8" rtl="0">
              <a:lnSpc>
                <a:spcPct val="100000"/>
              </a:lnSpc>
              <a:spcBef>
                <a:spcPts val="0"/>
              </a:spcBef>
              <a:spcAft>
                <a:spcPts val="0"/>
              </a:spcAft>
              <a:buClr>
                <a:srgbClr val="000000"/>
              </a:buClr>
              <a:buSzPts val="2800"/>
              <a:buNone/>
              <a:defRPr>
                <a:solidFill>
                  <a:srgbClr val="000000"/>
                </a:solidFill>
              </a:defRPr>
            </a:lvl9pPr>
          </a:lstStyle>
          <a:p/>
        </p:txBody>
      </p:sp>
      <p:sp>
        <p:nvSpPr>
          <p:cNvPr id="71" name="Google Shape;71;p13"/>
          <p:cNvSpPr txBox="1"/>
          <p:nvPr>
            <p:ph hasCustomPrompt="1" idx="2" type="title"/>
          </p:nvPr>
        </p:nvSpPr>
        <p:spPr>
          <a:xfrm flipH="1">
            <a:off x="9421351" y="4680000"/>
            <a:ext cx="4428000" cy="1155600"/>
          </a:xfrm>
          <a:prstGeom prst="rect">
            <a:avLst/>
          </a:prstGeom>
          <a:noFill/>
        </p:spPr>
        <p:txBody>
          <a:bodyPr anchorCtr="0" anchor="ctr" bIns="182850" lIns="182850" spcFirstLastPara="1" rIns="182850" wrap="square" tIns="182850">
            <a:noAutofit/>
          </a:bodyPr>
          <a:lstStyle>
            <a:lvl1pPr lvl="0" rtl="0">
              <a:spcBef>
                <a:spcPts val="0"/>
              </a:spcBef>
              <a:spcAft>
                <a:spcPts val="0"/>
              </a:spcAft>
              <a:buClr>
                <a:srgbClr val="000000"/>
              </a:buClr>
              <a:buSzPts val="12000"/>
              <a:buNone/>
              <a:defRPr sz="19200">
                <a:solidFill>
                  <a:srgbClr val="FFFFFF"/>
                </a:solidFill>
              </a:defRPr>
            </a:lvl1pPr>
            <a:lvl2pPr lvl="1" rtl="0">
              <a:spcBef>
                <a:spcPts val="0"/>
              </a:spcBef>
              <a:spcAft>
                <a:spcPts val="0"/>
              </a:spcAft>
              <a:buClr>
                <a:srgbClr val="000000"/>
              </a:buClr>
              <a:buSzPts val="12000"/>
              <a:buFont typeface="Fira Sans Extra Condensed Medium"/>
              <a:buNone/>
              <a:defRPr sz="120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12000"/>
              <a:buFont typeface="Fira Sans Extra Condensed Medium"/>
              <a:buNone/>
              <a:defRPr sz="120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12000"/>
              <a:buFont typeface="Fira Sans Extra Condensed Medium"/>
              <a:buNone/>
              <a:defRPr sz="120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12000"/>
              <a:buFont typeface="Fira Sans Extra Condensed Medium"/>
              <a:buNone/>
              <a:defRPr sz="120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12000"/>
              <a:buFont typeface="Fira Sans Extra Condensed Medium"/>
              <a:buNone/>
              <a:defRPr sz="120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12000"/>
              <a:buFont typeface="Fira Sans Extra Condensed Medium"/>
              <a:buNone/>
              <a:defRPr sz="120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12000"/>
              <a:buFont typeface="Fira Sans Extra Condensed Medium"/>
              <a:buNone/>
              <a:defRPr sz="120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12000"/>
              <a:buFont typeface="Fira Sans Extra Condensed Medium"/>
              <a:buNone/>
              <a:defRPr sz="12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2">
    <p:spTree>
      <p:nvGrpSpPr>
        <p:cNvPr id="72" name="Shape 72"/>
        <p:cNvGrpSpPr/>
        <p:nvPr/>
      </p:nvGrpSpPr>
      <p:grpSpPr>
        <a:xfrm>
          <a:off x="0" y="0"/>
          <a:ext cx="0" cy="0"/>
          <a:chOff x="0" y="0"/>
          <a:chExt cx="0" cy="0"/>
        </a:xfrm>
      </p:grpSpPr>
      <p:sp>
        <p:nvSpPr>
          <p:cNvPr id="73" name="Google Shape;73;p14"/>
          <p:cNvSpPr txBox="1"/>
          <p:nvPr>
            <p:ph type="ctrTitle"/>
          </p:nvPr>
        </p:nvSpPr>
        <p:spPr>
          <a:xfrm>
            <a:off x="1133399" y="3997600"/>
            <a:ext cx="4031400" cy="6384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rgbClr val="000000"/>
              </a:buClr>
              <a:buSzPts val="3600"/>
              <a:buNone/>
              <a:defRPr sz="4800">
                <a:solidFill>
                  <a:schemeClr val="accent2"/>
                </a:solidFill>
              </a:defRPr>
            </a:lvl1pPr>
            <a:lvl2pPr lvl="1" rtl="0" algn="ctr">
              <a:spcBef>
                <a:spcPts val="0"/>
              </a:spcBef>
              <a:spcAft>
                <a:spcPts val="0"/>
              </a:spcAft>
              <a:buClr>
                <a:srgbClr val="000000"/>
              </a:buClr>
              <a:buSzPts val="3600"/>
              <a:buNone/>
              <a:defRPr sz="3600">
                <a:solidFill>
                  <a:srgbClr val="000000"/>
                </a:solidFill>
              </a:defRPr>
            </a:lvl2pPr>
            <a:lvl3pPr lvl="2" rtl="0" algn="ctr">
              <a:spcBef>
                <a:spcPts val="0"/>
              </a:spcBef>
              <a:spcAft>
                <a:spcPts val="0"/>
              </a:spcAft>
              <a:buClr>
                <a:srgbClr val="000000"/>
              </a:buClr>
              <a:buSzPts val="3600"/>
              <a:buNone/>
              <a:defRPr sz="3600">
                <a:solidFill>
                  <a:srgbClr val="000000"/>
                </a:solidFill>
              </a:defRPr>
            </a:lvl3pPr>
            <a:lvl4pPr lvl="3" rtl="0" algn="ctr">
              <a:spcBef>
                <a:spcPts val="0"/>
              </a:spcBef>
              <a:spcAft>
                <a:spcPts val="0"/>
              </a:spcAft>
              <a:buClr>
                <a:srgbClr val="000000"/>
              </a:buClr>
              <a:buSzPts val="3600"/>
              <a:buNone/>
              <a:defRPr sz="3600">
                <a:solidFill>
                  <a:srgbClr val="000000"/>
                </a:solidFill>
              </a:defRPr>
            </a:lvl4pPr>
            <a:lvl5pPr lvl="4" rtl="0" algn="ctr">
              <a:spcBef>
                <a:spcPts val="0"/>
              </a:spcBef>
              <a:spcAft>
                <a:spcPts val="0"/>
              </a:spcAft>
              <a:buClr>
                <a:srgbClr val="000000"/>
              </a:buClr>
              <a:buSzPts val="3600"/>
              <a:buNone/>
              <a:defRPr sz="3600">
                <a:solidFill>
                  <a:srgbClr val="000000"/>
                </a:solidFill>
              </a:defRPr>
            </a:lvl5pPr>
            <a:lvl6pPr lvl="5" rtl="0" algn="ctr">
              <a:spcBef>
                <a:spcPts val="0"/>
              </a:spcBef>
              <a:spcAft>
                <a:spcPts val="0"/>
              </a:spcAft>
              <a:buClr>
                <a:srgbClr val="000000"/>
              </a:buClr>
              <a:buSzPts val="3600"/>
              <a:buNone/>
              <a:defRPr sz="3600">
                <a:solidFill>
                  <a:srgbClr val="000000"/>
                </a:solidFill>
              </a:defRPr>
            </a:lvl6pPr>
            <a:lvl7pPr lvl="6" rtl="0" algn="ctr">
              <a:spcBef>
                <a:spcPts val="0"/>
              </a:spcBef>
              <a:spcAft>
                <a:spcPts val="0"/>
              </a:spcAft>
              <a:buClr>
                <a:srgbClr val="000000"/>
              </a:buClr>
              <a:buSzPts val="3600"/>
              <a:buNone/>
              <a:defRPr sz="3600">
                <a:solidFill>
                  <a:srgbClr val="000000"/>
                </a:solidFill>
              </a:defRPr>
            </a:lvl7pPr>
            <a:lvl8pPr lvl="7" rtl="0" algn="ctr">
              <a:spcBef>
                <a:spcPts val="0"/>
              </a:spcBef>
              <a:spcAft>
                <a:spcPts val="0"/>
              </a:spcAft>
              <a:buClr>
                <a:srgbClr val="000000"/>
              </a:buClr>
              <a:buSzPts val="3600"/>
              <a:buNone/>
              <a:defRPr sz="3600">
                <a:solidFill>
                  <a:srgbClr val="000000"/>
                </a:solidFill>
              </a:defRPr>
            </a:lvl8pPr>
            <a:lvl9pPr lvl="8" rtl="0" algn="ctr">
              <a:spcBef>
                <a:spcPts val="0"/>
              </a:spcBef>
              <a:spcAft>
                <a:spcPts val="0"/>
              </a:spcAft>
              <a:buClr>
                <a:srgbClr val="000000"/>
              </a:buClr>
              <a:buSzPts val="3600"/>
              <a:buNone/>
              <a:defRPr sz="3600">
                <a:solidFill>
                  <a:srgbClr val="000000"/>
                </a:solidFill>
              </a:defRPr>
            </a:lvl9pPr>
          </a:lstStyle>
          <a:p/>
        </p:txBody>
      </p:sp>
      <p:sp>
        <p:nvSpPr>
          <p:cNvPr id="74" name="Google Shape;74;p14"/>
          <p:cNvSpPr txBox="1"/>
          <p:nvPr>
            <p:ph idx="1" type="subTitle"/>
          </p:nvPr>
        </p:nvSpPr>
        <p:spPr>
          <a:xfrm>
            <a:off x="1275928" y="4295411"/>
            <a:ext cx="3676200" cy="19740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rgbClr val="000000"/>
              </a:buClr>
              <a:buSzPts val="2200"/>
              <a:buNone/>
              <a:defRPr sz="2800">
                <a:solidFill>
                  <a:srgbClr val="000000"/>
                </a:solidFill>
              </a:defRPr>
            </a:lvl1pPr>
            <a:lvl2pPr lvl="1" rtl="0" algn="ctr">
              <a:lnSpc>
                <a:spcPct val="100000"/>
              </a:lnSpc>
              <a:spcBef>
                <a:spcPts val="0"/>
              </a:spcBef>
              <a:spcAft>
                <a:spcPts val="0"/>
              </a:spcAft>
              <a:buClr>
                <a:srgbClr val="000000"/>
              </a:buClr>
              <a:buSzPts val="2200"/>
              <a:buNone/>
              <a:defRPr sz="2200">
                <a:solidFill>
                  <a:srgbClr val="000000"/>
                </a:solidFill>
              </a:defRPr>
            </a:lvl2pPr>
            <a:lvl3pPr lvl="2" rtl="0" algn="ctr">
              <a:lnSpc>
                <a:spcPct val="100000"/>
              </a:lnSpc>
              <a:spcBef>
                <a:spcPts val="0"/>
              </a:spcBef>
              <a:spcAft>
                <a:spcPts val="0"/>
              </a:spcAft>
              <a:buClr>
                <a:srgbClr val="000000"/>
              </a:buClr>
              <a:buSzPts val="2200"/>
              <a:buNone/>
              <a:defRPr sz="2200">
                <a:solidFill>
                  <a:srgbClr val="000000"/>
                </a:solidFill>
              </a:defRPr>
            </a:lvl3pPr>
            <a:lvl4pPr lvl="3" rtl="0" algn="ctr">
              <a:lnSpc>
                <a:spcPct val="100000"/>
              </a:lnSpc>
              <a:spcBef>
                <a:spcPts val="0"/>
              </a:spcBef>
              <a:spcAft>
                <a:spcPts val="0"/>
              </a:spcAft>
              <a:buClr>
                <a:srgbClr val="000000"/>
              </a:buClr>
              <a:buSzPts val="2200"/>
              <a:buNone/>
              <a:defRPr sz="2200">
                <a:solidFill>
                  <a:srgbClr val="000000"/>
                </a:solidFill>
              </a:defRPr>
            </a:lvl4pPr>
            <a:lvl5pPr lvl="4" rtl="0" algn="ctr">
              <a:lnSpc>
                <a:spcPct val="100000"/>
              </a:lnSpc>
              <a:spcBef>
                <a:spcPts val="0"/>
              </a:spcBef>
              <a:spcAft>
                <a:spcPts val="0"/>
              </a:spcAft>
              <a:buClr>
                <a:srgbClr val="000000"/>
              </a:buClr>
              <a:buSzPts val="2200"/>
              <a:buNone/>
              <a:defRPr sz="2200">
                <a:solidFill>
                  <a:srgbClr val="000000"/>
                </a:solidFill>
              </a:defRPr>
            </a:lvl5pPr>
            <a:lvl6pPr lvl="5" rtl="0" algn="ctr">
              <a:lnSpc>
                <a:spcPct val="100000"/>
              </a:lnSpc>
              <a:spcBef>
                <a:spcPts val="0"/>
              </a:spcBef>
              <a:spcAft>
                <a:spcPts val="0"/>
              </a:spcAft>
              <a:buClr>
                <a:srgbClr val="000000"/>
              </a:buClr>
              <a:buSzPts val="2200"/>
              <a:buNone/>
              <a:defRPr sz="2200">
                <a:solidFill>
                  <a:srgbClr val="000000"/>
                </a:solidFill>
              </a:defRPr>
            </a:lvl6pPr>
            <a:lvl7pPr lvl="6" rtl="0" algn="ctr">
              <a:lnSpc>
                <a:spcPct val="100000"/>
              </a:lnSpc>
              <a:spcBef>
                <a:spcPts val="0"/>
              </a:spcBef>
              <a:spcAft>
                <a:spcPts val="0"/>
              </a:spcAft>
              <a:buClr>
                <a:srgbClr val="000000"/>
              </a:buClr>
              <a:buSzPts val="2200"/>
              <a:buNone/>
              <a:defRPr sz="2200">
                <a:solidFill>
                  <a:srgbClr val="000000"/>
                </a:solidFill>
              </a:defRPr>
            </a:lvl7pPr>
            <a:lvl8pPr lvl="7" rtl="0" algn="ctr">
              <a:lnSpc>
                <a:spcPct val="100000"/>
              </a:lnSpc>
              <a:spcBef>
                <a:spcPts val="0"/>
              </a:spcBef>
              <a:spcAft>
                <a:spcPts val="0"/>
              </a:spcAft>
              <a:buClr>
                <a:srgbClr val="000000"/>
              </a:buClr>
              <a:buSzPts val="2200"/>
              <a:buNone/>
              <a:defRPr sz="2200">
                <a:solidFill>
                  <a:srgbClr val="000000"/>
                </a:solidFill>
              </a:defRPr>
            </a:lvl8pPr>
            <a:lvl9pPr lvl="8" rtl="0" algn="ctr">
              <a:lnSpc>
                <a:spcPct val="100000"/>
              </a:lnSpc>
              <a:spcBef>
                <a:spcPts val="0"/>
              </a:spcBef>
              <a:spcAft>
                <a:spcPts val="0"/>
              </a:spcAft>
              <a:buClr>
                <a:srgbClr val="000000"/>
              </a:buClr>
              <a:buSzPts val="2200"/>
              <a:buNone/>
              <a:defRPr sz="2200">
                <a:solidFill>
                  <a:srgbClr val="000000"/>
                </a:solidFill>
              </a:defRPr>
            </a:lvl9pPr>
          </a:lstStyle>
          <a:p/>
        </p:txBody>
      </p:sp>
      <p:sp>
        <p:nvSpPr>
          <p:cNvPr id="75" name="Google Shape;75;p14"/>
          <p:cNvSpPr txBox="1"/>
          <p:nvPr>
            <p:ph idx="2" type="ctrTitle"/>
          </p:nvPr>
        </p:nvSpPr>
        <p:spPr>
          <a:xfrm>
            <a:off x="7105974" y="3997600"/>
            <a:ext cx="4089600" cy="6384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rgbClr val="000000"/>
              </a:buClr>
              <a:buSzPts val="3600"/>
              <a:buNone/>
              <a:defRPr sz="4800">
                <a:solidFill>
                  <a:schemeClr val="accent2"/>
                </a:solidFill>
              </a:defRPr>
            </a:lvl1pPr>
            <a:lvl2pPr lvl="1" rtl="0" algn="ctr">
              <a:spcBef>
                <a:spcPts val="0"/>
              </a:spcBef>
              <a:spcAft>
                <a:spcPts val="0"/>
              </a:spcAft>
              <a:buClr>
                <a:srgbClr val="000000"/>
              </a:buClr>
              <a:buSzPts val="3600"/>
              <a:buNone/>
              <a:defRPr sz="3600">
                <a:solidFill>
                  <a:srgbClr val="000000"/>
                </a:solidFill>
              </a:defRPr>
            </a:lvl2pPr>
            <a:lvl3pPr lvl="2" rtl="0" algn="ctr">
              <a:spcBef>
                <a:spcPts val="0"/>
              </a:spcBef>
              <a:spcAft>
                <a:spcPts val="0"/>
              </a:spcAft>
              <a:buClr>
                <a:srgbClr val="000000"/>
              </a:buClr>
              <a:buSzPts val="3600"/>
              <a:buNone/>
              <a:defRPr sz="3600">
                <a:solidFill>
                  <a:srgbClr val="000000"/>
                </a:solidFill>
              </a:defRPr>
            </a:lvl3pPr>
            <a:lvl4pPr lvl="3" rtl="0" algn="ctr">
              <a:spcBef>
                <a:spcPts val="0"/>
              </a:spcBef>
              <a:spcAft>
                <a:spcPts val="0"/>
              </a:spcAft>
              <a:buClr>
                <a:srgbClr val="000000"/>
              </a:buClr>
              <a:buSzPts val="3600"/>
              <a:buNone/>
              <a:defRPr sz="3600">
                <a:solidFill>
                  <a:srgbClr val="000000"/>
                </a:solidFill>
              </a:defRPr>
            </a:lvl4pPr>
            <a:lvl5pPr lvl="4" rtl="0" algn="ctr">
              <a:spcBef>
                <a:spcPts val="0"/>
              </a:spcBef>
              <a:spcAft>
                <a:spcPts val="0"/>
              </a:spcAft>
              <a:buClr>
                <a:srgbClr val="000000"/>
              </a:buClr>
              <a:buSzPts val="3600"/>
              <a:buNone/>
              <a:defRPr sz="3600">
                <a:solidFill>
                  <a:srgbClr val="000000"/>
                </a:solidFill>
              </a:defRPr>
            </a:lvl5pPr>
            <a:lvl6pPr lvl="5" rtl="0" algn="ctr">
              <a:spcBef>
                <a:spcPts val="0"/>
              </a:spcBef>
              <a:spcAft>
                <a:spcPts val="0"/>
              </a:spcAft>
              <a:buClr>
                <a:srgbClr val="000000"/>
              </a:buClr>
              <a:buSzPts val="3600"/>
              <a:buNone/>
              <a:defRPr sz="3600">
                <a:solidFill>
                  <a:srgbClr val="000000"/>
                </a:solidFill>
              </a:defRPr>
            </a:lvl6pPr>
            <a:lvl7pPr lvl="6" rtl="0" algn="ctr">
              <a:spcBef>
                <a:spcPts val="0"/>
              </a:spcBef>
              <a:spcAft>
                <a:spcPts val="0"/>
              </a:spcAft>
              <a:buClr>
                <a:srgbClr val="000000"/>
              </a:buClr>
              <a:buSzPts val="3600"/>
              <a:buNone/>
              <a:defRPr sz="3600">
                <a:solidFill>
                  <a:srgbClr val="000000"/>
                </a:solidFill>
              </a:defRPr>
            </a:lvl7pPr>
            <a:lvl8pPr lvl="7" rtl="0" algn="ctr">
              <a:spcBef>
                <a:spcPts val="0"/>
              </a:spcBef>
              <a:spcAft>
                <a:spcPts val="0"/>
              </a:spcAft>
              <a:buClr>
                <a:srgbClr val="000000"/>
              </a:buClr>
              <a:buSzPts val="3600"/>
              <a:buNone/>
              <a:defRPr sz="3600">
                <a:solidFill>
                  <a:srgbClr val="000000"/>
                </a:solidFill>
              </a:defRPr>
            </a:lvl8pPr>
            <a:lvl9pPr lvl="8" rtl="0" algn="ctr">
              <a:spcBef>
                <a:spcPts val="0"/>
              </a:spcBef>
              <a:spcAft>
                <a:spcPts val="0"/>
              </a:spcAft>
              <a:buClr>
                <a:srgbClr val="000000"/>
              </a:buClr>
              <a:buSzPts val="3600"/>
              <a:buNone/>
              <a:defRPr sz="3600">
                <a:solidFill>
                  <a:srgbClr val="000000"/>
                </a:solidFill>
              </a:defRPr>
            </a:lvl9pPr>
          </a:lstStyle>
          <a:p/>
        </p:txBody>
      </p:sp>
      <p:sp>
        <p:nvSpPr>
          <p:cNvPr id="76" name="Google Shape;76;p14"/>
          <p:cNvSpPr txBox="1"/>
          <p:nvPr>
            <p:ph idx="3" type="subTitle"/>
          </p:nvPr>
        </p:nvSpPr>
        <p:spPr>
          <a:xfrm>
            <a:off x="7077355" y="4295411"/>
            <a:ext cx="4089600" cy="19740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rgbClr val="000000"/>
              </a:buClr>
              <a:buSzPts val="2200"/>
              <a:buNone/>
              <a:defRPr sz="2800">
                <a:solidFill>
                  <a:srgbClr val="000000"/>
                </a:solidFill>
              </a:defRPr>
            </a:lvl1pPr>
            <a:lvl2pPr lvl="1" rtl="0" algn="ctr">
              <a:lnSpc>
                <a:spcPct val="100000"/>
              </a:lnSpc>
              <a:spcBef>
                <a:spcPts val="0"/>
              </a:spcBef>
              <a:spcAft>
                <a:spcPts val="0"/>
              </a:spcAft>
              <a:buClr>
                <a:srgbClr val="000000"/>
              </a:buClr>
              <a:buSzPts val="2200"/>
              <a:buNone/>
              <a:defRPr sz="2200">
                <a:solidFill>
                  <a:srgbClr val="000000"/>
                </a:solidFill>
              </a:defRPr>
            </a:lvl2pPr>
            <a:lvl3pPr lvl="2" rtl="0" algn="ctr">
              <a:lnSpc>
                <a:spcPct val="100000"/>
              </a:lnSpc>
              <a:spcBef>
                <a:spcPts val="0"/>
              </a:spcBef>
              <a:spcAft>
                <a:spcPts val="0"/>
              </a:spcAft>
              <a:buClr>
                <a:srgbClr val="000000"/>
              </a:buClr>
              <a:buSzPts val="2200"/>
              <a:buNone/>
              <a:defRPr sz="2200">
                <a:solidFill>
                  <a:srgbClr val="000000"/>
                </a:solidFill>
              </a:defRPr>
            </a:lvl3pPr>
            <a:lvl4pPr lvl="3" rtl="0" algn="ctr">
              <a:lnSpc>
                <a:spcPct val="100000"/>
              </a:lnSpc>
              <a:spcBef>
                <a:spcPts val="0"/>
              </a:spcBef>
              <a:spcAft>
                <a:spcPts val="0"/>
              </a:spcAft>
              <a:buClr>
                <a:srgbClr val="000000"/>
              </a:buClr>
              <a:buSzPts val="2200"/>
              <a:buNone/>
              <a:defRPr sz="2200">
                <a:solidFill>
                  <a:srgbClr val="000000"/>
                </a:solidFill>
              </a:defRPr>
            </a:lvl4pPr>
            <a:lvl5pPr lvl="4" rtl="0" algn="ctr">
              <a:lnSpc>
                <a:spcPct val="100000"/>
              </a:lnSpc>
              <a:spcBef>
                <a:spcPts val="0"/>
              </a:spcBef>
              <a:spcAft>
                <a:spcPts val="0"/>
              </a:spcAft>
              <a:buClr>
                <a:srgbClr val="000000"/>
              </a:buClr>
              <a:buSzPts val="2200"/>
              <a:buNone/>
              <a:defRPr sz="2200">
                <a:solidFill>
                  <a:srgbClr val="000000"/>
                </a:solidFill>
              </a:defRPr>
            </a:lvl5pPr>
            <a:lvl6pPr lvl="5" rtl="0" algn="ctr">
              <a:lnSpc>
                <a:spcPct val="100000"/>
              </a:lnSpc>
              <a:spcBef>
                <a:spcPts val="0"/>
              </a:spcBef>
              <a:spcAft>
                <a:spcPts val="0"/>
              </a:spcAft>
              <a:buClr>
                <a:srgbClr val="000000"/>
              </a:buClr>
              <a:buSzPts val="2200"/>
              <a:buNone/>
              <a:defRPr sz="2200">
                <a:solidFill>
                  <a:srgbClr val="000000"/>
                </a:solidFill>
              </a:defRPr>
            </a:lvl6pPr>
            <a:lvl7pPr lvl="6" rtl="0" algn="ctr">
              <a:lnSpc>
                <a:spcPct val="100000"/>
              </a:lnSpc>
              <a:spcBef>
                <a:spcPts val="0"/>
              </a:spcBef>
              <a:spcAft>
                <a:spcPts val="0"/>
              </a:spcAft>
              <a:buClr>
                <a:srgbClr val="000000"/>
              </a:buClr>
              <a:buSzPts val="2200"/>
              <a:buNone/>
              <a:defRPr sz="2200">
                <a:solidFill>
                  <a:srgbClr val="000000"/>
                </a:solidFill>
              </a:defRPr>
            </a:lvl7pPr>
            <a:lvl8pPr lvl="7" rtl="0" algn="ctr">
              <a:lnSpc>
                <a:spcPct val="100000"/>
              </a:lnSpc>
              <a:spcBef>
                <a:spcPts val="0"/>
              </a:spcBef>
              <a:spcAft>
                <a:spcPts val="0"/>
              </a:spcAft>
              <a:buClr>
                <a:srgbClr val="000000"/>
              </a:buClr>
              <a:buSzPts val="2200"/>
              <a:buNone/>
              <a:defRPr sz="2200">
                <a:solidFill>
                  <a:srgbClr val="000000"/>
                </a:solidFill>
              </a:defRPr>
            </a:lvl8pPr>
            <a:lvl9pPr lvl="8" rtl="0" algn="ctr">
              <a:lnSpc>
                <a:spcPct val="100000"/>
              </a:lnSpc>
              <a:spcBef>
                <a:spcPts val="0"/>
              </a:spcBef>
              <a:spcAft>
                <a:spcPts val="0"/>
              </a:spcAft>
              <a:buClr>
                <a:srgbClr val="000000"/>
              </a:buClr>
              <a:buSzPts val="2200"/>
              <a:buNone/>
              <a:defRPr sz="2200">
                <a:solidFill>
                  <a:srgbClr val="000000"/>
                </a:solidFill>
              </a:defRPr>
            </a:lvl9pPr>
          </a:lstStyle>
          <a:p/>
        </p:txBody>
      </p:sp>
      <p:sp>
        <p:nvSpPr>
          <p:cNvPr id="77" name="Google Shape;77;p14"/>
          <p:cNvSpPr txBox="1"/>
          <p:nvPr>
            <p:ph idx="4" type="ctrTitle"/>
          </p:nvPr>
        </p:nvSpPr>
        <p:spPr>
          <a:xfrm>
            <a:off x="12935149" y="3997600"/>
            <a:ext cx="4233600" cy="6384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rgbClr val="000000"/>
              </a:buClr>
              <a:buSzPts val="3600"/>
              <a:buNone/>
              <a:defRPr sz="4800">
                <a:solidFill>
                  <a:schemeClr val="accent2"/>
                </a:solidFill>
              </a:defRPr>
            </a:lvl1pPr>
            <a:lvl2pPr lvl="1" rtl="0" algn="ctr">
              <a:spcBef>
                <a:spcPts val="0"/>
              </a:spcBef>
              <a:spcAft>
                <a:spcPts val="0"/>
              </a:spcAft>
              <a:buClr>
                <a:srgbClr val="000000"/>
              </a:buClr>
              <a:buSzPts val="3600"/>
              <a:buNone/>
              <a:defRPr sz="3600">
                <a:solidFill>
                  <a:srgbClr val="000000"/>
                </a:solidFill>
              </a:defRPr>
            </a:lvl2pPr>
            <a:lvl3pPr lvl="2" rtl="0" algn="ctr">
              <a:spcBef>
                <a:spcPts val="0"/>
              </a:spcBef>
              <a:spcAft>
                <a:spcPts val="0"/>
              </a:spcAft>
              <a:buClr>
                <a:srgbClr val="000000"/>
              </a:buClr>
              <a:buSzPts val="3600"/>
              <a:buNone/>
              <a:defRPr sz="3600">
                <a:solidFill>
                  <a:srgbClr val="000000"/>
                </a:solidFill>
              </a:defRPr>
            </a:lvl3pPr>
            <a:lvl4pPr lvl="3" rtl="0" algn="ctr">
              <a:spcBef>
                <a:spcPts val="0"/>
              </a:spcBef>
              <a:spcAft>
                <a:spcPts val="0"/>
              </a:spcAft>
              <a:buClr>
                <a:srgbClr val="000000"/>
              </a:buClr>
              <a:buSzPts val="3600"/>
              <a:buNone/>
              <a:defRPr sz="3600">
                <a:solidFill>
                  <a:srgbClr val="000000"/>
                </a:solidFill>
              </a:defRPr>
            </a:lvl4pPr>
            <a:lvl5pPr lvl="4" rtl="0" algn="ctr">
              <a:spcBef>
                <a:spcPts val="0"/>
              </a:spcBef>
              <a:spcAft>
                <a:spcPts val="0"/>
              </a:spcAft>
              <a:buClr>
                <a:srgbClr val="000000"/>
              </a:buClr>
              <a:buSzPts val="3600"/>
              <a:buNone/>
              <a:defRPr sz="3600">
                <a:solidFill>
                  <a:srgbClr val="000000"/>
                </a:solidFill>
              </a:defRPr>
            </a:lvl5pPr>
            <a:lvl6pPr lvl="5" rtl="0" algn="ctr">
              <a:spcBef>
                <a:spcPts val="0"/>
              </a:spcBef>
              <a:spcAft>
                <a:spcPts val="0"/>
              </a:spcAft>
              <a:buClr>
                <a:srgbClr val="000000"/>
              </a:buClr>
              <a:buSzPts val="3600"/>
              <a:buNone/>
              <a:defRPr sz="3600">
                <a:solidFill>
                  <a:srgbClr val="000000"/>
                </a:solidFill>
              </a:defRPr>
            </a:lvl6pPr>
            <a:lvl7pPr lvl="6" rtl="0" algn="ctr">
              <a:spcBef>
                <a:spcPts val="0"/>
              </a:spcBef>
              <a:spcAft>
                <a:spcPts val="0"/>
              </a:spcAft>
              <a:buClr>
                <a:srgbClr val="000000"/>
              </a:buClr>
              <a:buSzPts val="3600"/>
              <a:buNone/>
              <a:defRPr sz="3600">
                <a:solidFill>
                  <a:srgbClr val="000000"/>
                </a:solidFill>
              </a:defRPr>
            </a:lvl7pPr>
            <a:lvl8pPr lvl="7" rtl="0" algn="ctr">
              <a:spcBef>
                <a:spcPts val="0"/>
              </a:spcBef>
              <a:spcAft>
                <a:spcPts val="0"/>
              </a:spcAft>
              <a:buClr>
                <a:srgbClr val="000000"/>
              </a:buClr>
              <a:buSzPts val="3600"/>
              <a:buNone/>
              <a:defRPr sz="3600">
                <a:solidFill>
                  <a:srgbClr val="000000"/>
                </a:solidFill>
              </a:defRPr>
            </a:lvl8pPr>
            <a:lvl9pPr lvl="8" rtl="0" algn="ctr">
              <a:spcBef>
                <a:spcPts val="0"/>
              </a:spcBef>
              <a:spcAft>
                <a:spcPts val="0"/>
              </a:spcAft>
              <a:buClr>
                <a:srgbClr val="000000"/>
              </a:buClr>
              <a:buSzPts val="3600"/>
              <a:buNone/>
              <a:defRPr sz="3600">
                <a:solidFill>
                  <a:srgbClr val="000000"/>
                </a:solidFill>
              </a:defRPr>
            </a:lvl9pPr>
          </a:lstStyle>
          <a:p/>
        </p:txBody>
      </p:sp>
      <p:sp>
        <p:nvSpPr>
          <p:cNvPr id="78" name="Google Shape;78;p14"/>
          <p:cNvSpPr txBox="1"/>
          <p:nvPr>
            <p:ph idx="5" type="subTitle"/>
          </p:nvPr>
        </p:nvSpPr>
        <p:spPr>
          <a:xfrm>
            <a:off x="13199094" y="4295411"/>
            <a:ext cx="3673200" cy="19740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rgbClr val="000000"/>
              </a:buClr>
              <a:buSzPts val="2200"/>
              <a:buNone/>
              <a:defRPr sz="2800">
                <a:solidFill>
                  <a:srgbClr val="000000"/>
                </a:solidFill>
              </a:defRPr>
            </a:lvl1pPr>
            <a:lvl2pPr lvl="1" rtl="0" algn="ctr">
              <a:lnSpc>
                <a:spcPct val="100000"/>
              </a:lnSpc>
              <a:spcBef>
                <a:spcPts val="0"/>
              </a:spcBef>
              <a:spcAft>
                <a:spcPts val="0"/>
              </a:spcAft>
              <a:buClr>
                <a:srgbClr val="000000"/>
              </a:buClr>
              <a:buSzPts val="2200"/>
              <a:buNone/>
              <a:defRPr sz="2200">
                <a:solidFill>
                  <a:srgbClr val="000000"/>
                </a:solidFill>
              </a:defRPr>
            </a:lvl2pPr>
            <a:lvl3pPr lvl="2" rtl="0" algn="ctr">
              <a:lnSpc>
                <a:spcPct val="100000"/>
              </a:lnSpc>
              <a:spcBef>
                <a:spcPts val="0"/>
              </a:spcBef>
              <a:spcAft>
                <a:spcPts val="0"/>
              </a:spcAft>
              <a:buClr>
                <a:srgbClr val="000000"/>
              </a:buClr>
              <a:buSzPts val="2200"/>
              <a:buNone/>
              <a:defRPr sz="2200">
                <a:solidFill>
                  <a:srgbClr val="000000"/>
                </a:solidFill>
              </a:defRPr>
            </a:lvl3pPr>
            <a:lvl4pPr lvl="3" rtl="0" algn="ctr">
              <a:lnSpc>
                <a:spcPct val="100000"/>
              </a:lnSpc>
              <a:spcBef>
                <a:spcPts val="0"/>
              </a:spcBef>
              <a:spcAft>
                <a:spcPts val="0"/>
              </a:spcAft>
              <a:buClr>
                <a:srgbClr val="000000"/>
              </a:buClr>
              <a:buSzPts val="2200"/>
              <a:buNone/>
              <a:defRPr sz="2200">
                <a:solidFill>
                  <a:srgbClr val="000000"/>
                </a:solidFill>
              </a:defRPr>
            </a:lvl4pPr>
            <a:lvl5pPr lvl="4" rtl="0" algn="ctr">
              <a:lnSpc>
                <a:spcPct val="100000"/>
              </a:lnSpc>
              <a:spcBef>
                <a:spcPts val="0"/>
              </a:spcBef>
              <a:spcAft>
                <a:spcPts val="0"/>
              </a:spcAft>
              <a:buClr>
                <a:srgbClr val="000000"/>
              </a:buClr>
              <a:buSzPts val="2200"/>
              <a:buNone/>
              <a:defRPr sz="2200">
                <a:solidFill>
                  <a:srgbClr val="000000"/>
                </a:solidFill>
              </a:defRPr>
            </a:lvl5pPr>
            <a:lvl6pPr lvl="5" rtl="0" algn="ctr">
              <a:lnSpc>
                <a:spcPct val="100000"/>
              </a:lnSpc>
              <a:spcBef>
                <a:spcPts val="0"/>
              </a:spcBef>
              <a:spcAft>
                <a:spcPts val="0"/>
              </a:spcAft>
              <a:buClr>
                <a:srgbClr val="000000"/>
              </a:buClr>
              <a:buSzPts val="2200"/>
              <a:buNone/>
              <a:defRPr sz="2200">
                <a:solidFill>
                  <a:srgbClr val="000000"/>
                </a:solidFill>
              </a:defRPr>
            </a:lvl6pPr>
            <a:lvl7pPr lvl="6" rtl="0" algn="ctr">
              <a:lnSpc>
                <a:spcPct val="100000"/>
              </a:lnSpc>
              <a:spcBef>
                <a:spcPts val="0"/>
              </a:spcBef>
              <a:spcAft>
                <a:spcPts val="0"/>
              </a:spcAft>
              <a:buClr>
                <a:srgbClr val="000000"/>
              </a:buClr>
              <a:buSzPts val="2200"/>
              <a:buNone/>
              <a:defRPr sz="2200">
                <a:solidFill>
                  <a:srgbClr val="000000"/>
                </a:solidFill>
              </a:defRPr>
            </a:lvl7pPr>
            <a:lvl8pPr lvl="7" rtl="0" algn="ctr">
              <a:lnSpc>
                <a:spcPct val="100000"/>
              </a:lnSpc>
              <a:spcBef>
                <a:spcPts val="0"/>
              </a:spcBef>
              <a:spcAft>
                <a:spcPts val="0"/>
              </a:spcAft>
              <a:buClr>
                <a:srgbClr val="000000"/>
              </a:buClr>
              <a:buSzPts val="2200"/>
              <a:buNone/>
              <a:defRPr sz="2200">
                <a:solidFill>
                  <a:srgbClr val="000000"/>
                </a:solidFill>
              </a:defRPr>
            </a:lvl8pPr>
            <a:lvl9pPr lvl="8" rtl="0" algn="ctr">
              <a:lnSpc>
                <a:spcPct val="100000"/>
              </a:lnSpc>
              <a:spcBef>
                <a:spcPts val="0"/>
              </a:spcBef>
              <a:spcAft>
                <a:spcPts val="0"/>
              </a:spcAft>
              <a:buClr>
                <a:srgbClr val="000000"/>
              </a:buClr>
              <a:buSzPts val="2200"/>
              <a:buNone/>
              <a:defRPr sz="2200">
                <a:solidFill>
                  <a:srgbClr val="000000"/>
                </a:solidFill>
              </a:defRPr>
            </a:lvl9pPr>
          </a:lstStyle>
          <a:p/>
        </p:txBody>
      </p:sp>
      <p:sp>
        <p:nvSpPr>
          <p:cNvPr id="79" name="Google Shape;79;p14"/>
          <p:cNvSpPr txBox="1"/>
          <p:nvPr>
            <p:ph idx="6" type="title"/>
          </p:nvPr>
        </p:nvSpPr>
        <p:spPr>
          <a:xfrm>
            <a:off x="1314450" y="718600"/>
            <a:ext cx="156594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sz="72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CUSTOM_12_1">
    <p:spTree>
      <p:nvGrpSpPr>
        <p:cNvPr id="80" name="Shape 80"/>
        <p:cNvGrpSpPr/>
        <p:nvPr/>
      </p:nvGrpSpPr>
      <p:grpSpPr>
        <a:xfrm>
          <a:off x="0" y="0"/>
          <a:ext cx="0" cy="0"/>
          <a:chOff x="0" y="0"/>
          <a:chExt cx="0" cy="0"/>
        </a:xfrm>
      </p:grpSpPr>
      <p:sp>
        <p:nvSpPr>
          <p:cNvPr id="81" name="Google Shape;81;p15"/>
          <p:cNvSpPr txBox="1"/>
          <p:nvPr>
            <p:ph type="ctrTitle"/>
          </p:nvPr>
        </p:nvSpPr>
        <p:spPr>
          <a:xfrm>
            <a:off x="1633700" y="6603000"/>
            <a:ext cx="5152200" cy="638400"/>
          </a:xfrm>
          <a:prstGeom prst="rect">
            <a:avLst/>
          </a:prstGeom>
        </p:spPr>
        <p:txBody>
          <a:bodyPr anchorCtr="0" anchor="b" bIns="182850" lIns="182850" spcFirstLastPara="1" rIns="182850" wrap="square" tIns="182850">
            <a:noAutofit/>
          </a:bodyPr>
          <a:lstStyle>
            <a:lvl1pPr lvl="0" rtl="0" algn="r">
              <a:spcBef>
                <a:spcPts val="0"/>
              </a:spcBef>
              <a:spcAft>
                <a:spcPts val="0"/>
              </a:spcAft>
              <a:buClr>
                <a:srgbClr val="000000"/>
              </a:buClr>
              <a:buSzPts val="3600"/>
              <a:buNone/>
              <a:defRPr sz="3600">
                <a:solidFill>
                  <a:schemeClr val="accent2"/>
                </a:solidFill>
              </a:defRPr>
            </a:lvl1pPr>
            <a:lvl2pPr lvl="1" rtl="0" algn="ctr">
              <a:spcBef>
                <a:spcPts val="0"/>
              </a:spcBef>
              <a:spcAft>
                <a:spcPts val="0"/>
              </a:spcAft>
              <a:buClr>
                <a:srgbClr val="000000"/>
              </a:buClr>
              <a:buSzPts val="3600"/>
              <a:buNone/>
              <a:defRPr sz="3600">
                <a:solidFill>
                  <a:srgbClr val="000000"/>
                </a:solidFill>
              </a:defRPr>
            </a:lvl2pPr>
            <a:lvl3pPr lvl="2" rtl="0" algn="ctr">
              <a:spcBef>
                <a:spcPts val="0"/>
              </a:spcBef>
              <a:spcAft>
                <a:spcPts val="0"/>
              </a:spcAft>
              <a:buClr>
                <a:srgbClr val="000000"/>
              </a:buClr>
              <a:buSzPts val="3600"/>
              <a:buNone/>
              <a:defRPr sz="3600">
                <a:solidFill>
                  <a:srgbClr val="000000"/>
                </a:solidFill>
              </a:defRPr>
            </a:lvl3pPr>
            <a:lvl4pPr lvl="3" rtl="0" algn="ctr">
              <a:spcBef>
                <a:spcPts val="0"/>
              </a:spcBef>
              <a:spcAft>
                <a:spcPts val="0"/>
              </a:spcAft>
              <a:buClr>
                <a:srgbClr val="000000"/>
              </a:buClr>
              <a:buSzPts val="3600"/>
              <a:buNone/>
              <a:defRPr sz="3600">
                <a:solidFill>
                  <a:srgbClr val="000000"/>
                </a:solidFill>
              </a:defRPr>
            </a:lvl4pPr>
            <a:lvl5pPr lvl="4" rtl="0" algn="ctr">
              <a:spcBef>
                <a:spcPts val="0"/>
              </a:spcBef>
              <a:spcAft>
                <a:spcPts val="0"/>
              </a:spcAft>
              <a:buClr>
                <a:srgbClr val="000000"/>
              </a:buClr>
              <a:buSzPts val="3600"/>
              <a:buNone/>
              <a:defRPr sz="3600">
                <a:solidFill>
                  <a:srgbClr val="000000"/>
                </a:solidFill>
              </a:defRPr>
            </a:lvl5pPr>
            <a:lvl6pPr lvl="5" rtl="0" algn="ctr">
              <a:spcBef>
                <a:spcPts val="0"/>
              </a:spcBef>
              <a:spcAft>
                <a:spcPts val="0"/>
              </a:spcAft>
              <a:buClr>
                <a:srgbClr val="000000"/>
              </a:buClr>
              <a:buSzPts val="3600"/>
              <a:buNone/>
              <a:defRPr sz="3600">
                <a:solidFill>
                  <a:srgbClr val="000000"/>
                </a:solidFill>
              </a:defRPr>
            </a:lvl6pPr>
            <a:lvl7pPr lvl="6" rtl="0" algn="ctr">
              <a:spcBef>
                <a:spcPts val="0"/>
              </a:spcBef>
              <a:spcAft>
                <a:spcPts val="0"/>
              </a:spcAft>
              <a:buClr>
                <a:srgbClr val="000000"/>
              </a:buClr>
              <a:buSzPts val="3600"/>
              <a:buNone/>
              <a:defRPr sz="3600">
                <a:solidFill>
                  <a:srgbClr val="000000"/>
                </a:solidFill>
              </a:defRPr>
            </a:lvl7pPr>
            <a:lvl8pPr lvl="7" rtl="0" algn="ctr">
              <a:spcBef>
                <a:spcPts val="0"/>
              </a:spcBef>
              <a:spcAft>
                <a:spcPts val="0"/>
              </a:spcAft>
              <a:buClr>
                <a:srgbClr val="000000"/>
              </a:buClr>
              <a:buSzPts val="3600"/>
              <a:buNone/>
              <a:defRPr sz="3600">
                <a:solidFill>
                  <a:srgbClr val="000000"/>
                </a:solidFill>
              </a:defRPr>
            </a:lvl8pPr>
            <a:lvl9pPr lvl="8" rtl="0" algn="ctr">
              <a:spcBef>
                <a:spcPts val="0"/>
              </a:spcBef>
              <a:spcAft>
                <a:spcPts val="0"/>
              </a:spcAft>
              <a:buClr>
                <a:srgbClr val="000000"/>
              </a:buClr>
              <a:buSzPts val="3600"/>
              <a:buNone/>
              <a:defRPr sz="3600">
                <a:solidFill>
                  <a:srgbClr val="000000"/>
                </a:solidFill>
              </a:defRPr>
            </a:lvl9pPr>
          </a:lstStyle>
          <a:p/>
        </p:txBody>
      </p:sp>
      <p:sp>
        <p:nvSpPr>
          <p:cNvPr id="82" name="Google Shape;82;p15"/>
          <p:cNvSpPr txBox="1"/>
          <p:nvPr>
            <p:ph idx="1" type="subTitle"/>
          </p:nvPr>
        </p:nvSpPr>
        <p:spPr>
          <a:xfrm>
            <a:off x="2478500" y="6948050"/>
            <a:ext cx="4307400" cy="19740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Clr>
                <a:srgbClr val="000000"/>
              </a:buClr>
              <a:buSzPts val="2200"/>
              <a:buNone/>
              <a:defRPr sz="2800">
                <a:solidFill>
                  <a:srgbClr val="000000"/>
                </a:solidFill>
              </a:defRPr>
            </a:lvl1pPr>
            <a:lvl2pPr lvl="1" rtl="0" algn="ctr">
              <a:lnSpc>
                <a:spcPct val="100000"/>
              </a:lnSpc>
              <a:spcBef>
                <a:spcPts val="0"/>
              </a:spcBef>
              <a:spcAft>
                <a:spcPts val="0"/>
              </a:spcAft>
              <a:buClr>
                <a:srgbClr val="000000"/>
              </a:buClr>
              <a:buSzPts val="2200"/>
              <a:buNone/>
              <a:defRPr sz="2200">
                <a:solidFill>
                  <a:srgbClr val="000000"/>
                </a:solidFill>
              </a:defRPr>
            </a:lvl2pPr>
            <a:lvl3pPr lvl="2" rtl="0" algn="ctr">
              <a:lnSpc>
                <a:spcPct val="100000"/>
              </a:lnSpc>
              <a:spcBef>
                <a:spcPts val="0"/>
              </a:spcBef>
              <a:spcAft>
                <a:spcPts val="0"/>
              </a:spcAft>
              <a:buClr>
                <a:srgbClr val="000000"/>
              </a:buClr>
              <a:buSzPts val="2200"/>
              <a:buNone/>
              <a:defRPr sz="2200">
                <a:solidFill>
                  <a:srgbClr val="000000"/>
                </a:solidFill>
              </a:defRPr>
            </a:lvl3pPr>
            <a:lvl4pPr lvl="3" rtl="0" algn="ctr">
              <a:lnSpc>
                <a:spcPct val="100000"/>
              </a:lnSpc>
              <a:spcBef>
                <a:spcPts val="0"/>
              </a:spcBef>
              <a:spcAft>
                <a:spcPts val="0"/>
              </a:spcAft>
              <a:buClr>
                <a:srgbClr val="000000"/>
              </a:buClr>
              <a:buSzPts val="2200"/>
              <a:buNone/>
              <a:defRPr sz="2200">
                <a:solidFill>
                  <a:srgbClr val="000000"/>
                </a:solidFill>
              </a:defRPr>
            </a:lvl4pPr>
            <a:lvl5pPr lvl="4" rtl="0" algn="ctr">
              <a:lnSpc>
                <a:spcPct val="100000"/>
              </a:lnSpc>
              <a:spcBef>
                <a:spcPts val="0"/>
              </a:spcBef>
              <a:spcAft>
                <a:spcPts val="0"/>
              </a:spcAft>
              <a:buClr>
                <a:srgbClr val="000000"/>
              </a:buClr>
              <a:buSzPts val="2200"/>
              <a:buNone/>
              <a:defRPr sz="2200">
                <a:solidFill>
                  <a:srgbClr val="000000"/>
                </a:solidFill>
              </a:defRPr>
            </a:lvl5pPr>
            <a:lvl6pPr lvl="5" rtl="0" algn="ctr">
              <a:lnSpc>
                <a:spcPct val="100000"/>
              </a:lnSpc>
              <a:spcBef>
                <a:spcPts val="0"/>
              </a:spcBef>
              <a:spcAft>
                <a:spcPts val="0"/>
              </a:spcAft>
              <a:buClr>
                <a:srgbClr val="000000"/>
              </a:buClr>
              <a:buSzPts val="2200"/>
              <a:buNone/>
              <a:defRPr sz="2200">
                <a:solidFill>
                  <a:srgbClr val="000000"/>
                </a:solidFill>
              </a:defRPr>
            </a:lvl6pPr>
            <a:lvl7pPr lvl="6" rtl="0" algn="ctr">
              <a:lnSpc>
                <a:spcPct val="100000"/>
              </a:lnSpc>
              <a:spcBef>
                <a:spcPts val="0"/>
              </a:spcBef>
              <a:spcAft>
                <a:spcPts val="0"/>
              </a:spcAft>
              <a:buClr>
                <a:srgbClr val="000000"/>
              </a:buClr>
              <a:buSzPts val="2200"/>
              <a:buNone/>
              <a:defRPr sz="2200">
                <a:solidFill>
                  <a:srgbClr val="000000"/>
                </a:solidFill>
              </a:defRPr>
            </a:lvl7pPr>
            <a:lvl8pPr lvl="7" rtl="0" algn="ctr">
              <a:lnSpc>
                <a:spcPct val="100000"/>
              </a:lnSpc>
              <a:spcBef>
                <a:spcPts val="0"/>
              </a:spcBef>
              <a:spcAft>
                <a:spcPts val="0"/>
              </a:spcAft>
              <a:buClr>
                <a:srgbClr val="000000"/>
              </a:buClr>
              <a:buSzPts val="2200"/>
              <a:buNone/>
              <a:defRPr sz="2200">
                <a:solidFill>
                  <a:srgbClr val="000000"/>
                </a:solidFill>
              </a:defRPr>
            </a:lvl8pPr>
            <a:lvl9pPr lvl="8" rtl="0" algn="ctr">
              <a:lnSpc>
                <a:spcPct val="100000"/>
              </a:lnSpc>
              <a:spcBef>
                <a:spcPts val="0"/>
              </a:spcBef>
              <a:spcAft>
                <a:spcPts val="0"/>
              </a:spcAft>
              <a:buClr>
                <a:srgbClr val="000000"/>
              </a:buClr>
              <a:buSzPts val="2200"/>
              <a:buNone/>
              <a:defRPr sz="2200">
                <a:solidFill>
                  <a:srgbClr val="000000"/>
                </a:solidFill>
              </a:defRPr>
            </a:lvl9pPr>
          </a:lstStyle>
          <a:p/>
        </p:txBody>
      </p:sp>
      <p:sp>
        <p:nvSpPr>
          <p:cNvPr id="83" name="Google Shape;83;p15"/>
          <p:cNvSpPr txBox="1"/>
          <p:nvPr>
            <p:ph idx="2" type="ctrTitle"/>
          </p:nvPr>
        </p:nvSpPr>
        <p:spPr>
          <a:xfrm>
            <a:off x="1832300" y="3622025"/>
            <a:ext cx="4953600" cy="638400"/>
          </a:xfrm>
          <a:prstGeom prst="rect">
            <a:avLst/>
          </a:prstGeom>
        </p:spPr>
        <p:txBody>
          <a:bodyPr anchorCtr="0" anchor="b" bIns="182850" lIns="182850" spcFirstLastPara="1" rIns="182850" wrap="square" tIns="182850">
            <a:noAutofit/>
          </a:bodyPr>
          <a:lstStyle>
            <a:lvl1pPr lvl="0" rtl="0" algn="r">
              <a:spcBef>
                <a:spcPts val="0"/>
              </a:spcBef>
              <a:spcAft>
                <a:spcPts val="0"/>
              </a:spcAft>
              <a:buClr>
                <a:srgbClr val="000000"/>
              </a:buClr>
              <a:buSzPts val="3600"/>
              <a:buNone/>
              <a:defRPr sz="3600">
                <a:solidFill>
                  <a:schemeClr val="accent2"/>
                </a:solidFill>
              </a:defRPr>
            </a:lvl1pPr>
            <a:lvl2pPr lvl="1" rtl="0" algn="ctr">
              <a:spcBef>
                <a:spcPts val="0"/>
              </a:spcBef>
              <a:spcAft>
                <a:spcPts val="0"/>
              </a:spcAft>
              <a:buClr>
                <a:srgbClr val="000000"/>
              </a:buClr>
              <a:buSzPts val="3600"/>
              <a:buNone/>
              <a:defRPr sz="3600">
                <a:solidFill>
                  <a:srgbClr val="000000"/>
                </a:solidFill>
              </a:defRPr>
            </a:lvl2pPr>
            <a:lvl3pPr lvl="2" rtl="0" algn="ctr">
              <a:spcBef>
                <a:spcPts val="0"/>
              </a:spcBef>
              <a:spcAft>
                <a:spcPts val="0"/>
              </a:spcAft>
              <a:buClr>
                <a:srgbClr val="000000"/>
              </a:buClr>
              <a:buSzPts val="3600"/>
              <a:buNone/>
              <a:defRPr sz="3600">
                <a:solidFill>
                  <a:srgbClr val="000000"/>
                </a:solidFill>
              </a:defRPr>
            </a:lvl3pPr>
            <a:lvl4pPr lvl="3" rtl="0" algn="ctr">
              <a:spcBef>
                <a:spcPts val="0"/>
              </a:spcBef>
              <a:spcAft>
                <a:spcPts val="0"/>
              </a:spcAft>
              <a:buClr>
                <a:srgbClr val="000000"/>
              </a:buClr>
              <a:buSzPts val="3600"/>
              <a:buNone/>
              <a:defRPr sz="3600">
                <a:solidFill>
                  <a:srgbClr val="000000"/>
                </a:solidFill>
              </a:defRPr>
            </a:lvl4pPr>
            <a:lvl5pPr lvl="4" rtl="0" algn="ctr">
              <a:spcBef>
                <a:spcPts val="0"/>
              </a:spcBef>
              <a:spcAft>
                <a:spcPts val="0"/>
              </a:spcAft>
              <a:buClr>
                <a:srgbClr val="000000"/>
              </a:buClr>
              <a:buSzPts val="3600"/>
              <a:buNone/>
              <a:defRPr sz="3600">
                <a:solidFill>
                  <a:srgbClr val="000000"/>
                </a:solidFill>
              </a:defRPr>
            </a:lvl5pPr>
            <a:lvl6pPr lvl="5" rtl="0" algn="ctr">
              <a:spcBef>
                <a:spcPts val="0"/>
              </a:spcBef>
              <a:spcAft>
                <a:spcPts val="0"/>
              </a:spcAft>
              <a:buClr>
                <a:srgbClr val="000000"/>
              </a:buClr>
              <a:buSzPts val="3600"/>
              <a:buNone/>
              <a:defRPr sz="3600">
                <a:solidFill>
                  <a:srgbClr val="000000"/>
                </a:solidFill>
              </a:defRPr>
            </a:lvl6pPr>
            <a:lvl7pPr lvl="6" rtl="0" algn="ctr">
              <a:spcBef>
                <a:spcPts val="0"/>
              </a:spcBef>
              <a:spcAft>
                <a:spcPts val="0"/>
              </a:spcAft>
              <a:buClr>
                <a:srgbClr val="000000"/>
              </a:buClr>
              <a:buSzPts val="3600"/>
              <a:buNone/>
              <a:defRPr sz="3600">
                <a:solidFill>
                  <a:srgbClr val="000000"/>
                </a:solidFill>
              </a:defRPr>
            </a:lvl7pPr>
            <a:lvl8pPr lvl="7" rtl="0" algn="ctr">
              <a:spcBef>
                <a:spcPts val="0"/>
              </a:spcBef>
              <a:spcAft>
                <a:spcPts val="0"/>
              </a:spcAft>
              <a:buClr>
                <a:srgbClr val="000000"/>
              </a:buClr>
              <a:buSzPts val="3600"/>
              <a:buNone/>
              <a:defRPr sz="3600">
                <a:solidFill>
                  <a:srgbClr val="000000"/>
                </a:solidFill>
              </a:defRPr>
            </a:lvl8pPr>
            <a:lvl9pPr lvl="8" rtl="0" algn="ctr">
              <a:spcBef>
                <a:spcPts val="0"/>
              </a:spcBef>
              <a:spcAft>
                <a:spcPts val="0"/>
              </a:spcAft>
              <a:buClr>
                <a:srgbClr val="000000"/>
              </a:buClr>
              <a:buSzPts val="3600"/>
              <a:buNone/>
              <a:defRPr sz="3600">
                <a:solidFill>
                  <a:srgbClr val="000000"/>
                </a:solidFill>
              </a:defRPr>
            </a:lvl9pPr>
          </a:lstStyle>
          <a:p/>
        </p:txBody>
      </p:sp>
      <p:sp>
        <p:nvSpPr>
          <p:cNvPr id="84" name="Google Shape;84;p15"/>
          <p:cNvSpPr txBox="1"/>
          <p:nvPr>
            <p:ph idx="3" type="subTitle"/>
          </p:nvPr>
        </p:nvSpPr>
        <p:spPr>
          <a:xfrm>
            <a:off x="2672900" y="3967075"/>
            <a:ext cx="4113000" cy="19740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Clr>
                <a:srgbClr val="000000"/>
              </a:buClr>
              <a:buSzPts val="2200"/>
              <a:buNone/>
              <a:defRPr sz="2800">
                <a:solidFill>
                  <a:srgbClr val="000000"/>
                </a:solidFill>
              </a:defRPr>
            </a:lvl1pPr>
            <a:lvl2pPr lvl="1" rtl="0" algn="ctr">
              <a:lnSpc>
                <a:spcPct val="100000"/>
              </a:lnSpc>
              <a:spcBef>
                <a:spcPts val="0"/>
              </a:spcBef>
              <a:spcAft>
                <a:spcPts val="0"/>
              </a:spcAft>
              <a:buClr>
                <a:srgbClr val="000000"/>
              </a:buClr>
              <a:buSzPts val="2200"/>
              <a:buNone/>
              <a:defRPr sz="2200">
                <a:solidFill>
                  <a:srgbClr val="000000"/>
                </a:solidFill>
              </a:defRPr>
            </a:lvl2pPr>
            <a:lvl3pPr lvl="2" rtl="0" algn="ctr">
              <a:lnSpc>
                <a:spcPct val="100000"/>
              </a:lnSpc>
              <a:spcBef>
                <a:spcPts val="0"/>
              </a:spcBef>
              <a:spcAft>
                <a:spcPts val="0"/>
              </a:spcAft>
              <a:buClr>
                <a:srgbClr val="000000"/>
              </a:buClr>
              <a:buSzPts val="2200"/>
              <a:buNone/>
              <a:defRPr sz="2200">
                <a:solidFill>
                  <a:srgbClr val="000000"/>
                </a:solidFill>
              </a:defRPr>
            </a:lvl3pPr>
            <a:lvl4pPr lvl="3" rtl="0" algn="ctr">
              <a:lnSpc>
                <a:spcPct val="100000"/>
              </a:lnSpc>
              <a:spcBef>
                <a:spcPts val="0"/>
              </a:spcBef>
              <a:spcAft>
                <a:spcPts val="0"/>
              </a:spcAft>
              <a:buClr>
                <a:srgbClr val="000000"/>
              </a:buClr>
              <a:buSzPts val="2200"/>
              <a:buNone/>
              <a:defRPr sz="2200">
                <a:solidFill>
                  <a:srgbClr val="000000"/>
                </a:solidFill>
              </a:defRPr>
            </a:lvl4pPr>
            <a:lvl5pPr lvl="4" rtl="0" algn="ctr">
              <a:lnSpc>
                <a:spcPct val="100000"/>
              </a:lnSpc>
              <a:spcBef>
                <a:spcPts val="0"/>
              </a:spcBef>
              <a:spcAft>
                <a:spcPts val="0"/>
              </a:spcAft>
              <a:buClr>
                <a:srgbClr val="000000"/>
              </a:buClr>
              <a:buSzPts val="2200"/>
              <a:buNone/>
              <a:defRPr sz="2200">
                <a:solidFill>
                  <a:srgbClr val="000000"/>
                </a:solidFill>
              </a:defRPr>
            </a:lvl5pPr>
            <a:lvl6pPr lvl="5" rtl="0" algn="ctr">
              <a:lnSpc>
                <a:spcPct val="100000"/>
              </a:lnSpc>
              <a:spcBef>
                <a:spcPts val="0"/>
              </a:spcBef>
              <a:spcAft>
                <a:spcPts val="0"/>
              </a:spcAft>
              <a:buClr>
                <a:srgbClr val="000000"/>
              </a:buClr>
              <a:buSzPts val="2200"/>
              <a:buNone/>
              <a:defRPr sz="2200">
                <a:solidFill>
                  <a:srgbClr val="000000"/>
                </a:solidFill>
              </a:defRPr>
            </a:lvl6pPr>
            <a:lvl7pPr lvl="6" rtl="0" algn="ctr">
              <a:lnSpc>
                <a:spcPct val="100000"/>
              </a:lnSpc>
              <a:spcBef>
                <a:spcPts val="0"/>
              </a:spcBef>
              <a:spcAft>
                <a:spcPts val="0"/>
              </a:spcAft>
              <a:buClr>
                <a:srgbClr val="000000"/>
              </a:buClr>
              <a:buSzPts val="2200"/>
              <a:buNone/>
              <a:defRPr sz="2200">
                <a:solidFill>
                  <a:srgbClr val="000000"/>
                </a:solidFill>
              </a:defRPr>
            </a:lvl7pPr>
            <a:lvl8pPr lvl="7" rtl="0" algn="ctr">
              <a:lnSpc>
                <a:spcPct val="100000"/>
              </a:lnSpc>
              <a:spcBef>
                <a:spcPts val="0"/>
              </a:spcBef>
              <a:spcAft>
                <a:spcPts val="0"/>
              </a:spcAft>
              <a:buClr>
                <a:srgbClr val="000000"/>
              </a:buClr>
              <a:buSzPts val="2200"/>
              <a:buNone/>
              <a:defRPr sz="2200">
                <a:solidFill>
                  <a:srgbClr val="000000"/>
                </a:solidFill>
              </a:defRPr>
            </a:lvl8pPr>
            <a:lvl9pPr lvl="8" rtl="0" algn="ctr">
              <a:lnSpc>
                <a:spcPct val="100000"/>
              </a:lnSpc>
              <a:spcBef>
                <a:spcPts val="0"/>
              </a:spcBef>
              <a:spcAft>
                <a:spcPts val="0"/>
              </a:spcAft>
              <a:buClr>
                <a:srgbClr val="000000"/>
              </a:buClr>
              <a:buSzPts val="2200"/>
              <a:buNone/>
              <a:defRPr sz="2200">
                <a:solidFill>
                  <a:srgbClr val="000000"/>
                </a:solidFill>
              </a:defRPr>
            </a:lvl9pPr>
          </a:lstStyle>
          <a:p/>
        </p:txBody>
      </p:sp>
      <p:sp>
        <p:nvSpPr>
          <p:cNvPr id="85" name="Google Shape;85;p15"/>
          <p:cNvSpPr/>
          <p:nvPr/>
        </p:nvSpPr>
        <p:spPr>
          <a:xfrm flipH="1">
            <a:off x="7067400" y="514350"/>
            <a:ext cx="11220600" cy="9848400"/>
          </a:xfrm>
          <a:prstGeom prst="rtTriangl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 name="Google Shape;86;p15"/>
          <p:cNvSpPr txBox="1"/>
          <p:nvPr>
            <p:ph idx="4" type="title"/>
          </p:nvPr>
        </p:nvSpPr>
        <p:spPr>
          <a:xfrm>
            <a:off x="1314450" y="718600"/>
            <a:ext cx="156594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sz="72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_1">
    <p:spTree>
      <p:nvGrpSpPr>
        <p:cNvPr id="87" name="Shape 87"/>
        <p:cNvGrpSpPr/>
        <p:nvPr/>
      </p:nvGrpSpPr>
      <p:grpSpPr>
        <a:xfrm>
          <a:off x="0" y="0"/>
          <a:ext cx="0" cy="0"/>
          <a:chOff x="0" y="0"/>
          <a:chExt cx="0" cy="0"/>
        </a:xfrm>
      </p:grpSpPr>
      <p:sp>
        <p:nvSpPr>
          <p:cNvPr id="88" name="Google Shape;88;p16"/>
          <p:cNvSpPr/>
          <p:nvPr/>
        </p:nvSpPr>
        <p:spPr>
          <a:xfrm flipH="1" rot="5400000">
            <a:off x="-1948200" y="1947750"/>
            <a:ext cx="10294800" cy="6399000"/>
          </a:xfrm>
          <a:prstGeom prst="rtTriangl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 name="Google Shape;89;p16"/>
          <p:cNvSpPr/>
          <p:nvPr/>
        </p:nvSpPr>
        <p:spPr>
          <a:xfrm>
            <a:off x="1246500" y="2825300"/>
            <a:ext cx="5935200" cy="64518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 name="Google Shape;90;p16"/>
          <p:cNvSpPr txBox="1"/>
          <p:nvPr>
            <p:ph type="ctrTitle"/>
          </p:nvPr>
        </p:nvSpPr>
        <p:spPr>
          <a:xfrm flipH="1">
            <a:off x="7287653" y="6051450"/>
            <a:ext cx="4904400" cy="11556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accent2"/>
              </a:buClr>
              <a:buSzPts val="4800"/>
              <a:buNone/>
              <a:defRPr b="0" sz="4000">
                <a:solidFill>
                  <a:schemeClr val="accent3"/>
                </a:solidFill>
              </a:defRPr>
            </a:lvl1pPr>
            <a:lvl2pPr lvl="1" rtl="0" algn="r">
              <a:spcBef>
                <a:spcPts val="0"/>
              </a:spcBef>
              <a:spcAft>
                <a:spcPts val="0"/>
              </a:spcAft>
              <a:buClr>
                <a:schemeClr val="accent2"/>
              </a:buClr>
              <a:buSzPts val="3600"/>
              <a:buNone/>
              <a:defRPr sz="3600">
                <a:solidFill>
                  <a:schemeClr val="accent2"/>
                </a:solidFill>
              </a:defRPr>
            </a:lvl2pPr>
            <a:lvl3pPr lvl="2" rtl="0" algn="r">
              <a:spcBef>
                <a:spcPts val="0"/>
              </a:spcBef>
              <a:spcAft>
                <a:spcPts val="0"/>
              </a:spcAft>
              <a:buClr>
                <a:schemeClr val="accent2"/>
              </a:buClr>
              <a:buSzPts val="3600"/>
              <a:buNone/>
              <a:defRPr sz="3600">
                <a:solidFill>
                  <a:schemeClr val="accent2"/>
                </a:solidFill>
              </a:defRPr>
            </a:lvl3pPr>
            <a:lvl4pPr lvl="3" rtl="0" algn="r">
              <a:spcBef>
                <a:spcPts val="0"/>
              </a:spcBef>
              <a:spcAft>
                <a:spcPts val="0"/>
              </a:spcAft>
              <a:buClr>
                <a:schemeClr val="accent2"/>
              </a:buClr>
              <a:buSzPts val="3600"/>
              <a:buNone/>
              <a:defRPr sz="3600">
                <a:solidFill>
                  <a:schemeClr val="accent2"/>
                </a:solidFill>
              </a:defRPr>
            </a:lvl4pPr>
            <a:lvl5pPr lvl="4" rtl="0" algn="r">
              <a:spcBef>
                <a:spcPts val="0"/>
              </a:spcBef>
              <a:spcAft>
                <a:spcPts val="0"/>
              </a:spcAft>
              <a:buClr>
                <a:schemeClr val="accent2"/>
              </a:buClr>
              <a:buSzPts val="3600"/>
              <a:buNone/>
              <a:defRPr sz="3600">
                <a:solidFill>
                  <a:schemeClr val="accent2"/>
                </a:solidFill>
              </a:defRPr>
            </a:lvl5pPr>
            <a:lvl6pPr lvl="5" rtl="0" algn="r">
              <a:spcBef>
                <a:spcPts val="0"/>
              </a:spcBef>
              <a:spcAft>
                <a:spcPts val="0"/>
              </a:spcAft>
              <a:buClr>
                <a:schemeClr val="accent2"/>
              </a:buClr>
              <a:buSzPts val="3600"/>
              <a:buNone/>
              <a:defRPr sz="3600">
                <a:solidFill>
                  <a:schemeClr val="accent2"/>
                </a:solidFill>
              </a:defRPr>
            </a:lvl6pPr>
            <a:lvl7pPr lvl="6" rtl="0" algn="r">
              <a:spcBef>
                <a:spcPts val="0"/>
              </a:spcBef>
              <a:spcAft>
                <a:spcPts val="0"/>
              </a:spcAft>
              <a:buClr>
                <a:schemeClr val="accent2"/>
              </a:buClr>
              <a:buSzPts val="3600"/>
              <a:buNone/>
              <a:defRPr sz="3600">
                <a:solidFill>
                  <a:schemeClr val="accent2"/>
                </a:solidFill>
              </a:defRPr>
            </a:lvl7pPr>
            <a:lvl8pPr lvl="7" rtl="0" algn="r">
              <a:spcBef>
                <a:spcPts val="0"/>
              </a:spcBef>
              <a:spcAft>
                <a:spcPts val="0"/>
              </a:spcAft>
              <a:buClr>
                <a:schemeClr val="accent2"/>
              </a:buClr>
              <a:buSzPts val="3600"/>
              <a:buNone/>
              <a:defRPr sz="3600">
                <a:solidFill>
                  <a:schemeClr val="accent2"/>
                </a:solidFill>
              </a:defRPr>
            </a:lvl8pPr>
            <a:lvl9pPr lvl="8" rtl="0" algn="r">
              <a:spcBef>
                <a:spcPts val="0"/>
              </a:spcBef>
              <a:spcAft>
                <a:spcPts val="0"/>
              </a:spcAft>
              <a:buClr>
                <a:schemeClr val="accent2"/>
              </a:buClr>
              <a:buSzPts val="3600"/>
              <a:buNone/>
              <a:defRPr sz="3600">
                <a:solidFill>
                  <a:schemeClr val="accent2"/>
                </a:solidFill>
              </a:defRPr>
            </a:lvl9pPr>
          </a:lstStyle>
          <a:p/>
        </p:txBody>
      </p:sp>
      <p:sp>
        <p:nvSpPr>
          <p:cNvPr id="91" name="Google Shape;91;p16"/>
          <p:cNvSpPr txBox="1"/>
          <p:nvPr>
            <p:ph idx="1" type="subTitle"/>
          </p:nvPr>
        </p:nvSpPr>
        <p:spPr>
          <a:xfrm flipH="1">
            <a:off x="7924553" y="6888900"/>
            <a:ext cx="3630600" cy="1750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400"/>
              <a:buNone/>
              <a:defRPr sz="2800"/>
            </a:lvl1pPr>
            <a:lvl2pPr lvl="1" rtl="0" algn="r">
              <a:lnSpc>
                <a:spcPct val="100000"/>
              </a:lnSpc>
              <a:spcBef>
                <a:spcPts val="0"/>
              </a:spcBef>
              <a:spcAft>
                <a:spcPts val="0"/>
              </a:spcAft>
              <a:buSzPts val="2400"/>
              <a:buNone/>
              <a:defRPr sz="2400"/>
            </a:lvl2pPr>
            <a:lvl3pPr lvl="2" rtl="0" algn="r">
              <a:lnSpc>
                <a:spcPct val="100000"/>
              </a:lnSpc>
              <a:spcBef>
                <a:spcPts val="0"/>
              </a:spcBef>
              <a:spcAft>
                <a:spcPts val="0"/>
              </a:spcAft>
              <a:buSzPts val="2400"/>
              <a:buNone/>
              <a:defRPr sz="2400"/>
            </a:lvl3pPr>
            <a:lvl4pPr lvl="3" rtl="0" algn="r">
              <a:lnSpc>
                <a:spcPct val="100000"/>
              </a:lnSpc>
              <a:spcBef>
                <a:spcPts val="0"/>
              </a:spcBef>
              <a:spcAft>
                <a:spcPts val="0"/>
              </a:spcAft>
              <a:buSzPts val="2400"/>
              <a:buNone/>
              <a:defRPr sz="2400"/>
            </a:lvl4pPr>
            <a:lvl5pPr lvl="4" rtl="0" algn="r">
              <a:lnSpc>
                <a:spcPct val="100000"/>
              </a:lnSpc>
              <a:spcBef>
                <a:spcPts val="0"/>
              </a:spcBef>
              <a:spcAft>
                <a:spcPts val="0"/>
              </a:spcAft>
              <a:buSzPts val="2400"/>
              <a:buNone/>
              <a:defRPr sz="2400"/>
            </a:lvl5pPr>
            <a:lvl6pPr lvl="5" rtl="0" algn="r">
              <a:lnSpc>
                <a:spcPct val="100000"/>
              </a:lnSpc>
              <a:spcBef>
                <a:spcPts val="0"/>
              </a:spcBef>
              <a:spcAft>
                <a:spcPts val="0"/>
              </a:spcAft>
              <a:buSzPts val="2400"/>
              <a:buNone/>
              <a:defRPr sz="2400"/>
            </a:lvl6pPr>
            <a:lvl7pPr lvl="6" rtl="0" algn="r">
              <a:lnSpc>
                <a:spcPct val="100000"/>
              </a:lnSpc>
              <a:spcBef>
                <a:spcPts val="0"/>
              </a:spcBef>
              <a:spcAft>
                <a:spcPts val="0"/>
              </a:spcAft>
              <a:buSzPts val="2400"/>
              <a:buNone/>
              <a:defRPr sz="2400"/>
            </a:lvl7pPr>
            <a:lvl8pPr lvl="7" rtl="0" algn="r">
              <a:lnSpc>
                <a:spcPct val="100000"/>
              </a:lnSpc>
              <a:spcBef>
                <a:spcPts val="0"/>
              </a:spcBef>
              <a:spcAft>
                <a:spcPts val="0"/>
              </a:spcAft>
              <a:buSzPts val="2400"/>
              <a:buNone/>
              <a:defRPr sz="2400"/>
            </a:lvl8pPr>
            <a:lvl9pPr lvl="8" rtl="0" algn="r">
              <a:lnSpc>
                <a:spcPct val="100000"/>
              </a:lnSpc>
              <a:spcBef>
                <a:spcPts val="0"/>
              </a:spcBef>
              <a:spcAft>
                <a:spcPts val="0"/>
              </a:spcAft>
              <a:buSzPts val="2400"/>
              <a:buNone/>
              <a:defRPr sz="2400"/>
            </a:lvl9pPr>
          </a:lstStyle>
          <a:p/>
        </p:txBody>
      </p:sp>
      <p:sp>
        <p:nvSpPr>
          <p:cNvPr id="92" name="Google Shape;92;p16"/>
          <p:cNvSpPr txBox="1"/>
          <p:nvPr>
            <p:ph idx="2" type="ctrTitle"/>
          </p:nvPr>
        </p:nvSpPr>
        <p:spPr>
          <a:xfrm flipH="1">
            <a:off x="12908712" y="6051436"/>
            <a:ext cx="3121200" cy="11556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accent2"/>
              </a:buClr>
              <a:buSzPts val="4800"/>
              <a:buNone/>
              <a:defRPr b="0" sz="4000">
                <a:solidFill>
                  <a:schemeClr val="accent4"/>
                </a:solidFill>
              </a:defRPr>
            </a:lvl1pPr>
            <a:lvl2pPr lvl="1" rtl="0">
              <a:spcBef>
                <a:spcPts val="0"/>
              </a:spcBef>
              <a:spcAft>
                <a:spcPts val="0"/>
              </a:spcAft>
              <a:buClr>
                <a:schemeClr val="accent2"/>
              </a:buClr>
              <a:buSzPts val="3600"/>
              <a:buNone/>
              <a:defRPr sz="3600">
                <a:solidFill>
                  <a:schemeClr val="accent2"/>
                </a:solidFill>
              </a:defRPr>
            </a:lvl2pPr>
            <a:lvl3pPr lvl="2" rtl="0">
              <a:spcBef>
                <a:spcPts val="0"/>
              </a:spcBef>
              <a:spcAft>
                <a:spcPts val="0"/>
              </a:spcAft>
              <a:buClr>
                <a:schemeClr val="accent2"/>
              </a:buClr>
              <a:buSzPts val="3600"/>
              <a:buNone/>
              <a:defRPr sz="3600">
                <a:solidFill>
                  <a:schemeClr val="accent2"/>
                </a:solidFill>
              </a:defRPr>
            </a:lvl3pPr>
            <a:lvl4pPr lvl="3" rtl="0">
              <a:spcBef>
                <a:spcPts val="0"/>
              </a:spcBef>
              <a:spcAft>
                <a:spcPts val="0"/>
              </a:spcAft>
              <a:buClr>
                <a:schemeClr val="accent2"/>
              </a:buClr>
              <a:buSzPts val="3600"/>
              <a:buNone/>
              <a:defRPr sz="3600">
                <a:solidFill>
                  <a:schemeClr val="accent2"/>
                </a:solidFill>
              </a:defRPr>
            </a:lvl4pPr>
            <a:lvl5pPr lvl="4" rtl="0">
              <a:spcBef>
                <a:spcPts val="0"/>
              </a:spcBef>
              <a:spcAft>
                <a:spcPts val="0"/>
              </a:spcAft>
              <a:buClr>
                <a:schemeClr val="accent2"/>
              </a:buClr>
              <a:buSzPts val="3600"/>
              <a:buNone/>
              <a:defRPr sz="3600">
                <a:solidFill>
                  <a:schemeClr val="accent2"/>
                </a:solidFill>
              </a:defRPr>
            </a:lvl5pPr>
            <a:lvl6pPr lvl="5" rtl="0">
              <a:spcBef>
                <a:spcPts val="0"/>
              </a:spcBef>
              <a:spcAft>
                <a:spcPts val="0"/>
              </a:spcAft>
              <a:buClr>
                <a:schemeClr val="accent2"/>
              </a:buClr>
              <a:buSzPts val="3600"/>
              <a:buNone/>
              <a:defRPr sz="3600">
                <a:solidFill>
                  <a:schemeClr val="accent2"/>
                </a:solidFill>
              </a:defRPr>
            </a:lvl6pPr>
            <a:lvl7pPr lvl="6" rtl="0">
              <a:spcBef>
                <a:spcPts val="0"/>
              </a:spcBef>
              <a:spcAft>
                <a:spcPts val="0"/>
              </a:spcAft>
              <a:buClr>
                <a:schemeClr val="accent2"/>
              </a:buClr>
              <a:buSzPts val="3600"/>
              <a:buNone/>
              <a:defRPr sz="3600">
                <a:solidFill>
                  <a:schemeClr val="accent2"/>
                </a:solidFill>
              </a:defRPr>
            </a:lvl7pPr>
            <a:lvl8pPr lvl="7" rtl="0">
              <a:spcBef>
                <a:spcPts val="0"/>
              </a:spcBef>
              <a:spcAft>
                <a:spcPts val="0"/>
              </a:spcAft>
              <a:buClr>
                <a:schemeClr val="accent2"/>
              </a:buClr>
              <a:buSzPts val="3600"/>
              <a:buNone/>
              <a:defRPr sz="3600">
                <a:solidFill>
                  <a:schemeClr val="accent2"/>
                </a:solidFill>
              </a:defRPr>
            </a:lvl8pPr>
            <a:lvl9pPr lvl="8" rtl="0">
              <a:spcBef>
                <a:spcPts val="0"/>
              </a:spcBef>
              <a:spcAft>
                <a:spcPts val="0"/>
              </a:spcAft>
              <a:buClr>
                <a:schemeClr val="accent2"/>
              </a:buClr>
              <a:buSzPts val="3600"/>
              <a:buNone/>
              <a:defRPr sz="3600">
                <a:solidFill>
                  <a:schemeClr val="accent2"/>
                </a:solidFill>
              </a:defRPr>
            </a:lvl9pPr>
          </a:lstStyle>
          <a:p/>
        </p:txBody>
      </p:sp>
      <p:sp>
        <p:nvSpPr>
          <p:cNvPr id="93" name="Google Shape;93;p16"/>
          <p:cNvSpPr txBox="1"/>
          <p:nvPr>
            <p:ph idx="3" type="subTitle"/>
          </p:nvPr>
        </p:nvSpPr>
        <p:spPr>
          <a:xfrm flipH="1">
            <a:off x="12569712" y="6888900"/>
            <a:ext cx="3799200" cy="1750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400"/>
              <a:buNone/>
              <a:defRPr sz="28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94" name="Google Shape;94;p16"/>
          <p:cNvSpPr txBox="1"/>
          <p:nvPr>
            <p:ph idx="4" type="ctrTitle"/>
          </p:nvPr>
        </p:nvSpPr>
        <p:spPr>
          <a:xfrm flipH="1">
            <a:off x="7924553" y="2825286"/>
            <a:ext cx="3630600" cy="11556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accent2"/>
              </a:buClr>
              <a:buSzPts val="4800"/>
              <a:buNone/>
              <a:defRPr b="0" sz="4000">
                <a:solidFill>
                  <a:schemeClr val="accent1"/>
                </a:solidFill>
              </a:defRPr>
            </a:lvl1pPr>
            <a:lvl2pPr lvl="1" rtl="0" algn="r">
              <a:spcBef>
                <a:spcPts val="0"/>
              </a:spcBef>
              <a:spcAft>
                <a:spcPts val="0"/>
              </a:spcAft>
              <a:buClr>
                <a:schemeClr val="accent2"/>
              </a:buClr>
              <a:buSzPts val="3600"/>
              <a:buNone/>
              <a:defRPr sz="3600">
                <a:solidFill>
                  <a:schemeClr val="accent2"/>
                </a:solidFill>
              </a:defRPr>
            </a:lvl2pPr>
            <a:lvl3pPr lvl="2" rtl="0" algn="r">
              <a:spcBef>
                <a:spcPts val="0"/>
              </a:spcBef>
              <a:spcAft>
                <a:spcPts val="0"/>
              </a:spcAft>
              <a:buClr>
                <a:schemeClr val="accent2"/>
              </a:buClr>
              <a:buSzPts val="3600"/>
              <a:buNone/>
              <a:defRPr sz="3600">
                <a:solidFill>
                  <a:schemeClr val="accent2"/>
                </a:solidFill>
              </a:defRPr>
            </a:lvl3pPr>
            <a:lvl4pPr lvl="3" rtl="0" algn="r">
              <a:spcBef>
                <a:spcPts val="0"/>
              </a:spcBef>
              <a:spcAft>
                <a:spcPts val="0"/>
              </a:spcAft>
              <a:buClr>
                <a:schemeClr val="accent2"/>
              </a:buClr>
              <a:buSzPts val="3600"/>
              <a:buNone/>
              <a:defRPr sz="3600">
                <a:solidFill>
                  <a:schemeClr val="accent2"/>
                </a:solidFill>
              </a:defRPr>
            </a:lvl4pPr>
            <a:lvl5pPr lvl="4" rtl="0" algn="r">
              <a:spcBef>
                <a:spcPts val="0"/>
              </a:spcBef>
              <a:spcAft>
                <a:spcPts val="0"/>
              </a:spcAft>
              <a:buClr>
                <a:schemeClr val="accent2"/>
              </a:buClr>
              <a:buSzPts val="3600"/>
              <a:buNone/>
              <a:defRPr sz="3600">
                <a:solidFill>
                  <a:schemeClr val="accent2"/>
                </a:solidFill>
              </a:defRPr>
            </a:lvl5pPr>
            <a:lvl6pPr lvl="5" rtl="0" algn="r">
              <a:spcBef>
                <a:spcPts val="0"/>
              </a:spcBef>
              <a:spcAft>
                <a:spcPts val="0"/>
              </a:spcAft>
              <a:buClr>
                <a:schemeClr val="accent2"/>
              </a:buClr>
              <a:buSzPts val="3600"/>
              <a:buNone/>
              <a:defRPr sz="3600">
                <a:solidFill>
                  <a:schemeClr val="accent2"/>
                </a:solidFill>
              </a:defRPr>
            </a:lvl6pPr>
            <a:lvl7pPr lvl="6" rtl="0" algn="r">
              <a:spcBef>
                <a:spcPts val="0"/>
              </a:spcBef>
              <a:spcAft>
                <a:spcPts val="0"/>
              </a:spcAft>
              <a:buClr>
                <a:schemeClr val="accent2"/>
              </a:buClr>
              <a:buSzPts val="3600"/>
              <a:buNone/>
              <a:defRPr sz="3600">
                <a:solidFill>
                  <a:schemeClr val="accent2"/>
                </a:solidFill>
              </a:defRPr>
            </a:lvl7pPr>
            <a:lvl8pPr lvl="7" rtl="0" algn="r">
              <a:spcBef>
                <a:spcPts val="0"/>
              </a:spcBef>
              <a:spcAft>
                <a:spcPts val="0"/>
              </a:spcAft>
              <a:buClr>
                <a:schemeClr val="accent2"/>
              </a:buClr>
              <a:buSzPts val="3600"/>
              <a:buNone/>
              <a:defRPr sz="3600">
                <a:solidFill>
                  <a:schemeClr val="accent2"/>
                </a:solidFill>
              </a:defRPr>
            </a:lvl8pPr>
            <a:lvl9pPr lvl="8" rtl="0" algn="r">
              <a:spcBef>
                <a:spcPts val="0"/>
              </a:spcBef>
              <a:spcAft>
                <a:spcPts val="0"/>
              </a:spcAft>
              <a:buClr>
                <a:schemeClr val="accent2"/>
              </a:buClr>
              <a:buSzPts val="3600"/>
              <a:buNone/>
              <a:defRPr sz="3600">
                <a:solidFill>
                  <a:schemeClr val="accent2"/>
                </a:solidFill>
              </a:defRPr>
            </a:lvl9pPr>
          </a:lstStyle>
          <a:p/>
        </p:txBody>
      </p:sp>
      <p:sp>
        <p:nvSpPr>
          <p:cNvPr id="95" name="Google Shape;95;p16"/>
          <p:cNvSpPr txBox="1"/>
          <p:nvPr>
            <p:ph idx="5" type="subTitle"/>
          </p:nvPr>
        </p:nvSpPr>
        <p:spPr>
          <a:xfrm flipH="1">
            <a:off x="7769453" y="3662750"/>
            <a:ext cx="3940800" cy="1750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400"/>
              <a:buNone/>
              <a:defRPr sz="2800"/>
            </a:lvl1pPr>
            <a:lvl2pPr lvl="1" rtl="0" algn="r">
              <a:lnSpc>
                <a:spcPct val="100000"/>
              </a:lnSpc>
              <a:spcBef>
                <a:spcPts val="0"/>
              </a:spcBef>
              <a:spcAft>
                <a:spcPts val="0"/>
              </a:spcAft>
              <a:buSzPts val="2400"/>
              <a:buNone/>
              <a:defRPr sz="2400"/>
            </a:lvl2pPr>
            <a:lvl3pPr lvl="2" rtl="0" algn="r">
              <a:lnSpc>
                <a:spcPct val="100000"/>
              </a:lnSpc>
              <a:spcBef>
                <a:spcPts val="0"/>
              </a:spcBef>
              <a:spcAft>
                <a:spcPts val="0"/>
              </a:spcAft>
              <a:buSzPts val="2400"/>
              <a:buNone/>
              <a:defRPr sz="2400"/>
            </a:lvl3pPr>
            <a:lvl4pPr lvl="3" rtl="0" algn="r">
              <a:lnSpc>
                <a:spcPct val="100000"/>
              </a:lnSpc>
              <a:spcBef>
                <a:spcPts val="0"/>
              </a:spcBef>
              <a:spcAft>
                <a:spcPts val="0"/>
              </a:spcAft>
              <a:buSzPts val="2400"/>
              <a:buNone/>
              <a:defRPr sz="2400"/>
            </a:lvl4pPr>
            <a:lvl5pPr lvl="4" rtl="0" algn="r">
              <a:lnSpc>
                <a:spcPct val="100000"/>
              </a:lnSpc>
              <a:spcBef>
                <a:spcPts val="0"/>
              </a:spcBef>
              <a:spcAft>
                <a:spcPts val="0"/>
              </a:spcAft>
              <a:buSzPts val="2400"/>
              <a:buNone/>
              <a:defRPr sz="2400"/>
            </a:lvl5pPr>
            <a:lvl6pPr lvl="5" rtl="0" algn="r">
              <a:lnSpc>
                <a:spcPct val="100000"/>
              </a:lnSpc>
              <a:spcBef>
                <a:spcPts val="0"/>
              </a:spcBef>
              <a:spcAft>
                <a:spcPts val="0"/>
              </a:spcAft>
              <a:buSzPts val="2400"/>
              <a:buNone/>
              <a:defRPr sz="2400"/>
            </a:lvl6pPr>
            <a:lvl7pPr lvl="6" rtl="0" algn="r">
              <a:lnSpc>
                <a:spcPct val="100000"/>
              </a:lnSpc>
              <a:spcBef>
                <a:spcPts val="0"/>
              </a:spcBef>
              <a:spcAft>
                <a:spcPts val="0"/>
              </a:spcAft>
              <a:buSzPts val="2400"/>
              <a:buNone/>
              <a:defRPr sz="2400"/>
            </a:lvl7pPr>
            <a:lvl8pPr lvl="7" rtl="0" algn="r">
              <a:lnSpc>
                <a:spcPct val="100000"/>
              </a:lnSpc>
              <a:spcBef>
                <a:spcPts val="0"/>
              </a:spcBef>
              <a:spcAft>
                <a:spcPts val="0"/>
              </a:spcAft>
              <a:buSzPts val="2400"/>
              <a:buNone/>
              <a:defRPr sz="2400"/>
            </a:lvl8pPr>
            <a:lvl9pPr lvl="8" rtl="0" algn="r">
              <a:lnSpc>
                <a:spcPct val="100000"/>
              </a:lnSpc>
              <a:spcBef>
                <a:spcPts val="0"/>
              </a:spcBef>
              <a:spcAft>
                <a:spcPts val="0"/>
              </a:spcAft>
              <a:buSzPts val="2400"/>
              <a:buNone/>
              <a:defRPr sz="2400"/>
            </a:lvl9pPr>
          </a:lstStyle>
          <a:p/>
        </p:txBody>
      </p:sp>
      <p:sp>
        <p:nvSpPr>
          <p:cNvPr id="96" name="Google Shape;96;p16"/>
          <p:cNvSpPr txBox="1"/>
          <p:nvPr>
            <p:ph idx="6" type="ctrTitle"/>
          </p:nvPr>
        </p:nvSpPr>
        <p:spPr>
          <a:xfrm flipH="1">
            <a:off x="12017112" y="2825300"/>
            <a:ext cx="4904400" cy="11556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accent2"/>
              </a:buClr>
              <a:buSzPts val="4800"/>
              <a:buNone/>
              <a:defRPr b="0" sz="4000">
                <a:solidFill>
                  <a:schemeClr val="accent2"/>
                </a:solidFill>
              </a:defRPr>
            </a:lvl1pPr>
            <a:lvl2pPr lvl="1" rtl="0">
              <a:spcBef>
                <a:spcPts val="0"/>
              </a:spcBef>
              <a:spcAft>
                <a:spcPts val="0"/>
              </a:spcAft>
              <a:buClr>
                <a:schemeClr val="accent2"/>
              </a:buClr>
              <a:buSzPts val="3600"/>
              <a:buNone/>
              <a:defRPr sz="3600">
                <a:solidFill>
                  <a:schemeClr val="accent2"/>
                </a:solidFill>
              </a:defRPr>
            </a:lvl2pPr>
            <a:lvl3pPr lvl="2" rtl="0">
              <a:spcBef>
                <a:spcPts val="0"/>
              </a:spcBef>
              <a:spcAft>
                <a:spcPts val="0"/>
              </a:spcAft>
              <a:buClr>
                <a:schemeClr val="accent2"/>
              </a:buClr>
              <a:buSzPts val="3600"/>
              <a:buNone/>
              <a:defRPr sz="3600">
                <a:solidFill>
                  <a:schemeClr val="accent2"/>
                </a:solidFill>
              </a:defRPr>
            </a:lvl3pPr>
            <a:lvl4pPr lvl="3" rtl="0">
              <a:spcBef>
                <a:spcPts val="0"/>
              </a:spcBef>
              <a:spcAft>
                <a:spcPts val="0"/>
              </a:spcAft>
              <a:buClr>
                <a:schemeClr val="accent2"/>
              </a:buClr>
              <a:buSzPts val="3600"/>
              <a:buNone/>
              <a:defRPr sz="3600">
                <a:solidFill>
                  <a:schemeClr val="accent2"/>
                </a:solidFill>
              </a:defRPr>
            </a:lvl4pPr>
            <a:lvl5pPr lvl="4" rtl="0">
              <a:spcBef>
                <a:spcPts val="0"/>
              </a:spcBef>
              <a:spcAft>
                <a:spcPts val="0"/>
              </a:spcAft>
              <a:buClr>
                <a:schemeClr val="accent2"/>
              </a:buClr>
              <a:buSzPts val="3600"/>
              <a:buNone/>
              <a:defRPr sz="3600">
                <a:solidFill>
                  <a:schemeClr val="accent2"/>
                </a:solidFill>
              </a:defRPr>
            </a:lvl5pPr>
            <a:lvl6pPr lvl="5" rtl="0">
              <a:spcBef>
                <a:spcPts val="0"/>
              </a:spcBef>
              <a:spcAft>
                <a:spcPts val="0"/>
              </a:spcAft>
              <a:buClr>
                <a:schemeClr val="accent2"/>
              </a:buClr>
              <a:buSzPts val="3600"/>
              <a:buNone/>
              <a:defRPr sz="3600">
                <a:solidFill>
                  <a:schemeClr val="accent2"/>
                </a:solidFill>
              </a:defRPr>
            </a:lvl6pPr>
            <a:lvl7pPr lvl="6" rtl="0">
              <a:spcBef>
                <a:spcPts val="0"/>
              </a:spcBef>
              <a:spcAft>
                <a:spcPts val="0"/>
              </a:spcAft>
              <a:buClr>
                <a:schemeClr val="accent2"/>
              </a:buClr>
              <a:buSzPts val="3600"/>
              <a:buNone/>
              <a:defRPr sz="3600">
                <a:solidFill>
                  <a:schemeClr val="accent2"/>
                </a:solidFill>
              </a:defRPr>
            </a:lvl7pPr>
            <a:lvl8pPr lvl="7" rtl="0">
              <a:spcBef>
                <a:spcPts val="0"/>
              </a:spcBef>
              <a:spcAft>
                <a:spcPts val="0"/>
              </a:spcAft>
              <a:buClr>
                <a:schemeClr val="accent2"/>
              </a:buClr>
              <a:buSzPts val="3600"/>
              <a:buNone/>
              <a:defRPr sz="3600">
                <a:solidFill>
                  <a:schemeClr val="accent2"/>
                </a:solidFill>
              </a:defRPr>
            </a:lvl8pPr>
            <a:lvl9pPr lvl="8" rtl="0">
              <a:spcBef>
                <a:spcPts val="0"/>
              </a:spcBef>
              <a:spcAft>
                <a:spcPts val="0"/>
              </a:spcAft>
              <a:buClr>
                <a:schemeClr val="accent2"/>
              </a:buClr>
              <a:buSzPts val="3600"/>
              <a:buNone/>
              <a:defRPr sz="3600">
                <a:solidFill>
                  <a:schemeClr val="accent2"/>
                </a:solidFill>
              </a:defRPr>
            </a:lvl9pPr>
          </a:lstStyle>
          <a:p/>
        </p:txBody>
      </p:sp>
      <p:sp>
        <p:nvSpPr>
          <p:cNvPr id="97" name="Google Shape;97;p16"/>
          <p:cNvSpPr txBox="1"/>
          <p:nvPr>
            <p:ph idx="7" type="subTitle"/>
          </p:nvPr>
        </p:nvSpPr>
        <p:spPr>
          <a:xfrm flipH="1">
            <a:off x="12569712" y="3662750"/>
            <a:ext cx="3799200" cy="1750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400"/>
              <a:buNone/>
              <a:defRPr sz="28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98" name="Google Shape;98;p16"/>
          <p:cNvSpPr txBox="1"/>
          <p:nvPr>
            <p:ph idx="8" type="title"/>
          </p:nvPr>
        </p:nvSpPr>
        <p:spPr>
          <a:xfrm>
            <a:off x="1314450" y="718600"/>
            <a:ext cx="156594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sz="72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_1">
    <p:spTree>
      <p:nvGrpSpPr>
        <p:cNvPr id="99" name="Shape 99"/>
        <p:cNvGrpSpPr/>
        <p:nvPr/>
      </p:nvGrpSpPr>
      <p:grpSpPr>
        <a:xfrm>
          <a:off x="0" y="0"/>
          <a:ext cx="0" cy="0"/>
          <a:chOff x="0" y="0"/>
          <a:chExt cx="0" cy="0"/>
        </a:xfrm>
      </p:grpSpPr>
      <p:sp>
        <p:nvSpPr>
          <p:cNvPr id="100" name="Google Shape;100;p17"/>
          <p:cNvSpPr/>
          <p:nvPr/>
        </p:nvSpPr>
        <p:spPr>
          <a:xfrm flipH="1" rot="-5400000">
            <a:off x="13269700" y="1944000"/>
            <a:ext cx="10294800" cy="6399000"/>
          </a:xfrm>
          <a:prstGeom prst="rtTriangl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 name="Google Shape;101;p17"/>
          <p:cNvSpPr txBox="1"/>
          <p:nvPr>
            <p:ph type="ctrTitle"/>
          </p:nvPr>
        </p:nvSpPr>
        <p:spPr>
          <a:xfrm flipH="1">
            <a:off x="2291313" y="3723386"/>
            <a:ext cx="3201000" cy="1155600"/>
          </a:xfrm>
          <a:prstGeom prst="rect">
            <a:avLst/>
          </a:prstGeom>
        </p:spPr>
        <p:txBody>
          <a:bodyPr anchorCtr="0" anchor="b" bIns="182850" lIns="182850" spcFirstLastPara="1" rIns="182850" wrap="square" tIns="182850">
            <a:noAutofit/>
          </a:bodyPr>
          <a:lstStyle>
            <a:lvl1pPr lvl="0" rtl="0" algn="ctr">
              <a:spcBef>
                <a:spcPts val="0"/>
              </a:spcBef>
              <a:spcAft>
                <a:spcPts val="0"/>
              </a:spcAft>
              <a:buSzPts val="2800"/>
              <a:buNone/>
              <a:defRPr b="0" sz="4800">
                <a:solidFill>
                  <a:srgbClr val="000000"/>
                </a:solidFill>
              </a:defRPr>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p:txBody>
      </p:sp>
      <p:sp>
        <p:nvSpPr>
          <p:cNvPr id="102" name="Google Shape;102;p17"/>
          <p:cNvSpPr txBox="1"/>
          <p:nvPr>
            <p:ph idx="1" type="subTitle"/>
          </p:nvPr>
        </p:nvSpPr>
        <p:spPr>
          <a:xfrm flipH="1">
            <a:off x="1880913" y="4562000"/>
            <a:ext cx="4021800" cy="12684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400"/>
              <a:buNone/>
              <a:defRPr sz="28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03" name="Google Shape;103;p17"/>
          <p:cNvSpPr txBox="1"/>
          <p:nvPr>
            <p:ph idx="2" type="ctrTitle"/>
          </p:nvPr>
        </p:nvSpPr>
        <p:spPr>
          <a:xfrm flipH="1">
            <a:off x="12785337" y="3723386"/>
            <a:ext cx="3201000" cy="1155600"/>
          </a:xfrm>
          <a:prstGeom prst="rect">
            <a:avLst/>
          </a:prstGeom>
        </p:spPr>
        <p:txBody>
          <a:bodyPr anchorCtr="0" anchor="b" bIns="182850" lIns="182850" spcFirstLastPara="1" rIns="182850" wrap="square" tIns="182850">
            <a:noAutofit/>
          </a:bodyPr>
          <a:lstStyle>
            <a:lvl1pPr lvl="0" rtl="0" algn="ctr">
              <a:spcBef>
                <a:spcPts val="0"/>
              </a:spcBef>
              <a:spcAft>
                <a:spcPts val="0"/>
              </a:spcAft>
              <a:buSzPts val="2800"/>
              <a:buNone/>
              <a:defRPr b="0" sz="4800">
                <a:solidFill>
                  <a:srgbClr val="000000"/>
                </a:solidFill>
              </a:defRPr>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p:txBody>
      </p:sp>
      <p:sp>
        <p:nvSpPr>
          <p:cNvPr id="104" name="Google Shape;104;p17"/>
          <p:cNvSpPr txBox="1"/>
          <p:nvPr>
            <p:ph idx="3" type="subTitle"/>
          </p:nvPr>
        </p:nvSpPr>
        <p:spPr>
          <a:xfrm flipH="1">
            <a:off x="12632937" y="4562015"/>
            <a:ext cx="3505800" cy="12684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400"/>
              <a:buNone/>
              <a:defRPr sz="28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05" name="Google Shape;105;p17"/>
          <p:cNvSpPr txBox="1"/>
          <p:nvPr>
            <p:ph idx="4" type="ctrTitle"/>
          </p:nvPr>
        </p:nvSpPr>
        <p:spPr>
          <a:xfrm flipH="1">
            <a:off x="7528772" y="3723386"/>
            <a:ext cx="3201000" cy="1155600"/>
          </a:xfrm>
          <a:prstGeom prst="rect">
            <a:avLst/>
          </a:prstGeom>
        </p:spPr>
        <p:txBody>
          <a:bodyPr anchorCtr="0" anchor="b" bIns="182850" lIns="182850" spcFirstLastPara="1" rIns="182850" wrap="square" tIns="182850">
            <a:noAutofit/>
          </a:bodyPr>
          <a:lstStyle>
            <a:lvl1pPr lvl="0" rtl="0" algn="ctr">
              <a:spcBef>
                <a:spcPts val="0"/>
              </a:spcBef>
              <a:spcAft>
                <a:spcPts val="0"/>
              </a:spcAft>
              <a:buSzPts val="2800"/>
              <a:buNone/>
              <a:defRPr b="0" sz="4800">
                <a:solidFill>
                  <a:srgbClr val="000000"/>
                </a:solidFill>
              </a:defRPr>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p:txBody>
      </p:sp>
      <p:sp>
        <p:nvSpPr>
          <p:cNvPr id="106" name="Google Shape;106;p17"/>
          <p:cNvSpPr txBox="1"/>
          <p:nvPr>
            <p:ph idx="5" type="subTitle"/>
          </p:nvPr>
        </p:nvSpPr>
        <p:spPr>
          <a:xfrm flipH="1">
            <a:off x="7231472" y="4562015"/>
            <a:ext cx="3795600" cy="12684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400"/>
              <a:buNone/>
              <a:defRPr sz="28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07" name="Google Shape;107;p17"/>
          <p:cNvSpPr txBox="1"/>
          <p:nvPr>
            <p:ph idx="6" type="ctrTitle"/>
          </p:nvPr>
        </p:nvSpPr>
        <p:spPr>
          <a:xfrm flipH="1">
            <a:off x="2291313" y="7305053"/>
            <a:ext cx="3201000" cy="1155600"/>
          </a:xfrm>
          <a:prstGeom prst="rect">
            <a:avLst/>
          </a:prstGeom>
        </p:spPr>
        <p:txBody>
          <a:bodyPr anchorCtr="0" anchor="b" bIns="182850" lIns="182850" spcFirstLastPara="1" rIns="182850" wrap="square" tIns="182850">
            <a:noAutofit/>
          </a:bodyPr>
          <a:lstStyle>
            <a:lvl1pPr lvl="0" rtl="0" algn="ctr">
              <a:spcBef>
                <a:spcPts val="0"/>
              </a:spcBef>
              <a:spcAft>
                <a:spcPts val="0"/>
              </a:spcAft>
              <a:buSzPts val="2800"/>
              <a:buNone/>
              <a:defRPr b="0" sz="4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p:txBody>
      </p:sp>
      <p:sp>
        <p:nvSpPr>
          <p:cNvPr id="108" name="Google Shape;108;p17"/>
          <p:cNvSpPr txBox="1"/>
          <p:nvPr>
            <p:ph idx="7" type="subTitle"/>
          </p:nvPr>
        </p:nvSpPr>
        <p:spPr>
          <a:xfrm flipH="1">
            <a:off x="1994013" y="8175966"/>
            <a:ext cx="3795600" cy="1750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400"/>
              <a:buNone/>
              <a:defRPr sz="28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09" name="Google Shape;109;p17"/>
          <p:cNvSpPr txBox="1"/>
          <p:nvPr>
            <p:ph idx="8" type="ctrTitle"/>
          </p:nvPr>
        </p:nvSpPr>
        <p:spPr>
          <a:xfrm flipH="1">
            <a:off x="12785337" y="7305053"/>
            <a:ext cx="3201000" cy="1155600"/>
          </a:xfrm>
          <a:prstGeom prst="rect">
            <a:avLst/>
          </a:prstGeom>
        </p:spPr>
        <p:txBody>
          <a:bodyPr anchorCtr="0" anchor="b" bIns="182850" lIns="182850" spcFirstLastPara="1" rIns="182850" wrap="square" tIns="182850">
            <a:noAutofit/>
          </a:bodyPr>
          <a:lstStyle>
            <a:lvl1pPr lvl="0" rtl="0" algn="ctr">
              <a:spcBef>
                <a:spcPts val="0"/>
              </a:spcBef>
              <a:spcAft>
                <a:spcPts val="0"/>
              </a:spcAft>
              <a:buSzPts val="2800"/>
              <a:buNone/>
              <a:defRPr b="0" sz="4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p:txBody>
      </p:sp>
      <p:sp>
        <p:nvSpPr>
          <p:cNvPr id="110" name="Google Shape;110;p17"/>
          <p:cNvSpPr txBox="1"/>
          <p:nvPr>
            <p:ph idx="9" type="subTitle"/>
          </p:nvPr>
        </p:nvSpPr>
        <p:spPr>
          <a:xfrm flipH="1">
            <a:off x="12231237" y="8175966"/>
            <a:ext cx="4309200" cy="1750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400"/>
              <a:buNone/>
              <a:defRPr sz="28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11" name="Google Shape;111;p17"/>
          <p:cNvSpPr txBox="1"/>
          <p:nvPr>
            <p:ph idx="13" type="ctrTitle"/>
          </p:nvPr>
        </p:nvSpPr>
        <p:spPr>
          <a:xfrm flipH="1">
            <a:off x="7528772" y="7305053"/>
            <a:ext cx="3201000" cy="1155600"/>
          </a:xfrm>
          <a:prstGeom prst="rect">
            <a:avLst/>
          </a:prstGeom>
        </p:spPr>
        <p:txBody>
          <a:bodyPr anchorCtr="0" anchor="b" bIns="182850" lIns="182850" spcFirstLastPara="1" rIns="182850" wrap="square" tIns="182850">
            <a:noAutofit/>
          </a:bodyPr>
          <a:lstStyle>
            <a:lvl1pPr lvl="0" rtl="0" algn="ctr">
              <a:spcBef>
                <a:spcPts val="0"/>
              </a:spcBef>
              <a:spcAft>
                <a:spcPts val="0"/>
              </a:spcAft>
              <a:buSzPts val="2800"/>
              <a:buNone/>
              <a:defRPr b="0" sz="4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p:txBody>
      </p:sp>
      <p:sp>
        <p:nvSpPr>
          <p:cNvPr id="112" name="Google Shape;112;p17"/>
          <p:cNvSpPr txBox="1"/>
          <p:nvPr>
            <p:ph idx="14" type="subTitle"/>
          </p:nvPr>
        </p:nvSpPr>
        <p:spPr>
          <a:xfrm flipH="1">
            <a:off x="7118372" y="8175966"/>
            <a:ext cx="4021800" cy="1750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400"/>
              <a:buNone/>
              <a:defRPr sz="28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13" name="Google Shape;113;p17"/>
          <p:cNvSpPr txBox="1"/>
          <p:nvPr>
            <p:ph idx="15" type="title"/>
          </p:nvPr>
        </p:nvSpPr>
        <p:spPr>
          <a:xfrm>
            <a:off x="1314450" y="718600"/>
            <a:ext cx="156594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sz="72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6">
    <p:spTree>
      <p:nvGrpSpPr>
        <p:cNvPr id="114" name="Shape 114"/>
        <p:cNvGrpSpPr/>
        <p:nvPr/>
      </p:nvGrpSpPr>
      <p:grpSpPr>
        <a:xfrm>
          <a:off x="0" y="0"/>
          <a:ext cx="0" cy="0"/>
          <a:chOff x="0" y="0"/>
          <a:chExt cx="0" cy="0"/>
        </a:xfrm>
      </p:grpSpPr>
      <p:sp>
        <p:nvSpPr>
          <p:cNvPr id="115" name="Google Shape;115;p18"/>
          <p:cNvSpPr txBox="1"/>
          <p:nvPr>
            <p:ph hasCustomPrompt="1" type="title"/>
          </p:nvPr>
        </p:nvSpPr>
        <p:spPr>
          <a:xfrm>
            <a:off x="1164850" y="3711247"/>
            <a:ext cx="4516200" cy="19422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accent1"/>
              </a:buClr>
              <a:buSzPts val="9600"/>
              <a:buNone/>
              <a:defRPr sz="9600">
                <a:solidFill>
                  <a:schemeClr val="accent1"/>
                </a:solidFill>
              </a:defRPr>
            </a:lvl1pPr>
            <a:lvl2pPr lvl="1" rtl="0" algn="ctr">
              <a:spcBef>
                <a:spcPts val="0"/>
              </a:spcBef>
              <a:spcAft>
                <a:spcPts val="0"/>
              </a:spcAft>
              <a:buClr>
                <a:schemeClr val="accent1"/>
              </a:buClr>
              <a:buSzPts val="9600"/>
              <a:buNone/>
              <a:defRPr sz="9600">
                <a:solidFill>
                  <a:schemeClr val="accent1"/>
                </a:solidFill>
              </a:defRPr>
            </a:lvl2pPr>
            <a:lvl3pPr lvl="2" rtl="0" algn="ctr">
              <a:spcBef>
                <a:spcPts val="0"/>
              </a:spcBef>
              <a:spcAft>
                <a:spcPts val="0"/>
              </a:spcAft>
              <a:buClr>
                <a:schemeClr val="accent1"/>
              </a:buClr>
              <a:buSzPts val="9600"/>
              <a:buNone/>
              <a:defRPr sz="9600">
                <a:solidFill>
                  <a:schemeClr val="accent1"/>
                </a:solidFill>
              </a:defRPr>
            </a:lvl3pPr>
            <a:lvl4pPr lvl="3" rtl="0" algn="ctr">
              <a:spcBef>
                <a:spcPts val="0"/>
              </a:spcBef>
              <a:spcAft>
                <a:spcPts val="0"/>
              </a:spcAft>
              <a:buClr>
                <a:schemeClr val="accent1"/>
              </a:buClr>
              <a:buSzPts val="9600"/>
              <a:buNone/>
              <a:defRPr sz="9600">
                <a:solidFill>
                  <a:schemeClr val="accent1"/>
                </a:solidFill>
              </a:defRPr>
            </a:lvl4pPr>
            <a:lvl5pPr lvl="4" rtl="0" algn="ctr">
              <a:spcBef>
                <a:spcPts val="0"/>
              </a:spcBef>
              <a:spcAft>
                <a:spcPts val="0"/>
              </a:spcAft>
              <a:buClr>
                <a:schemeClr val="accent1"/>
              </a:buClr>
              <a:buSzPts val="9600"/>
              <a:buNone/>
              <a:defRPr sz="9600">
                <a:solidFill>
                  <a:schemeClr val="accent1"/>
                </a:solidFill>
              </a:defRPr>
            </a:lvl5pPr>
            <a:lvl6pPr lvl="5" rtl="0" algn="ctr">
              <a:spcBef>
                <a:spcPts val="0"/>
              </a:spcBef>
              <a:spcAft>
                <a:spcPts val="0"/>
              </a:spcAft>
              <a:buClr>
                <a:schemeClr val="accent1"/>
              </a:buClr>
              <a:buSzPts val="9600"/>
              <a:buNone/>
              <a:defRPr sz="9600">
                <a:solidFill>
                  <a:schemeClr val="accent1"/>
                </a:solidFill>
              </a:defRPr>
            </a:lvl6pPr>
            <a:lvl7pPr lvl="6" rtl="0" algn="ctr">
              <a:spcBef>
                <a:spcPts val="0"/>
              </a:spcBef>
              <a:spcAft>
                <a:spcPts val="0"/>
              </a:spcAft>
              <a:buClr>
                <a:schemeClr val="accent1"/>
              </a:buClr>
              <a:buSzPts val="9600"/>
              <a:buNone/>
              <a:defRPr sz="9600">
                <a:solidFill>
                  <a:schemeClr val="accent1"/>
                </a:solidFill>
              </a:defRPr>
            </a:lvl7pPr>
            <a:lvl8pPr lvl="7" rtl="0" algn="ctr">
              <a:spcBef>
                <a:spcPts val="0"/>
              </a:spcBef>
              <a:spcAft>
                <a:spcPts val="0"/>
              </a:spcAft>
              <a:buClr>
                <a:schemeClr val="accent1"/>
              </a:buClr>
              <a:buSzPts val="9600"/>
              <a:buNone/>
              <a:defRPr sz="9600">
                <a:solidFill>
                  <a:schemeClr val="accent1"/>
                </a:solidFill>
              </a:defRPr>
            </a:lvl8pPr>
            <a:lvl9pPr lvl="8" rtl="0" algn="ctr">
              <a:spcBef>
                <a:spcPts val="0"/>
              </a:spcBef>
              <a:spcAft>
                <a:spcPts val="0"/>
              </a:spcAft>
              <a:buClr>
                <a:schemeClr val="accent1"/>
              </a:buClr>
              <a:buSzPts val="9600"/>
              <a:buNone/>
              <a:defRPr sz="9600">
                <a:solidFill>
                  <a:schemeClr val="accent1"/>
                </a:solidFill>
              </a:defRPr>
            </a:lvl9pPr>
          </a:lstStyle>
          <a:p>
            <a:r>
              <a:t>xx%</a:t>
            </a:r>
          </a:p>
        </p:txBody>
      </p:sp>
      <p:sp>
        <p:nvSpPr>
          <p:cNvPr id="116" name="Google Shape;116;p18"/>
          <p:cNvSpPr txBox="1"/>
          <p:nvPr>
            <p:ph idx="1" type="subTitle"/>
          </p:nvPr>
        </p:nvSpPr>
        <p:spPr>
          <a:xfrm flipH="1">
            <a:off x="1600741" y="5133044"/>
            <a:ext cx="3505800" cy="1750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400"/>
              <a:buNone/>
              <a:defRPr sz="28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17" name="Google Shape;117;p18"/>
          <p:cNvSpPr txBox="1"/>
          <p:nvPr>
            <p:ph hasCustomPrompt="1" idx="2" type="title"/>
          </p:nvPr>
        </p:nvSpPr>
        <p:spPr>
          <a:xfrm>
            <a:off x="1164850" y="6711392"/>
            <a:ext cx="4516200" cy="14490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accent1"/>
              </a:buClr>
              <a:buSzPts val="9600"/>
              <a:buNone/>
              <a:defRPr sz="9600">
                <a:solidFill>
                  <a:schemeClr val="accent1"/>
                </a:solidFill>
              </a:defRPr>
            </a:lvl1pPr>
            <a:lvl2pPr lvl="1" rtl="0" algn="ctr">
              <a:spcBef>
                <a:spcPts val="0"/>
              </a:spcBef>
              <a:spcAft>
                <a:spcPts val="0"/>
              </a:spcAft>
              <a:buClr>
                <a:schemeClr val="accent1"/>
              </a:buClr>
              <a:buSzPts val="9600"/>
              <a:buNone/>
              <a:defRPr sz="9600">
                <a:solidFill>
                  <a:schemeClr val="accent1"/>
                </a:solidFill>
              </a:defRPr>
            </a:lvl2pPr>
            <a:lvl3pPr lvl="2" rtl="0" algn="ctr">
              <a:spcBef>
                <a:spcPts val="0"/>
              </a:spcBef>
              <a:spcAft>
                <a:spcPts val="0"/>
              </a:spcAft>
              <a:buClr>
                <a:schemeClr val="accent1"/>
              </a:buClr>
              <a:buSzPts val="9600"/>
              <a:buNone/>
              <a:defRPr sz="9600">
                <a:solidFill>
                  <a:schemeClr val="accent1"/>
                </a:solidFill>
              </a:defRPr>
            </a:lvl3pPr>
            <a:lvl4pPr lvl="3" rtl="0" algn="ctr">
              <a:spcBef>
                <a:spcPts val="0"/>
              </a:spcBef>
              <a:spcAft>
                <a:spcPts val="0"/>
              </a:spcAft>
              <a:buClr>
                <a:schemeClr val="accent1"/>
              </a:buClr>
              <a:buSzPts val="9600"/>
              <a:buNone/>
              <a:defRPr sz="9600">
                <a:solidFill>
                  <a:schemeClr val="accent1"/>
                </a:solidFill>
              </a:defRPr>
            </a:lvl4pPr>
            <a:lvl5pPr lvl="4" rtl="0" algn="ctr">
              <a:spcBef>
                <a:spcPts val="0"/>
              </a:spcBef>
              <a:spcAft>
                <a:spcPts val="0"/>
              </a:spcAft>
              <a:buClr>
                <a:schemeClr val="accent1"/>
              </a:buClr>
              <a:buSzPts val="9600"/>
              <a:buNone/>
              <a:defRPr sz="9600">
                <a:solidFill>
                  <a:schemeClr val="accent1"/>
                </a:solidFill>
              </a:defRPr>
            </a:lvl5pPr>
            <a:lvl6pPr lvl="5" rtl="0" algn="ctr">
              <a:spcBef>
                <a:spcPts val="0"/>
              </a:spcBef>
              <a:spcAft>
                <a:spcPts val="0"/>
              </a:spcAft>
              <a:buClr>
                <a:schemeClr val="accent1"/>
              </a:buClr>
              <a:buSzPts val="9600"/>
              <a:buNone/>
              <a:defRPr sz="9600">
                <a:solidFill>
                  <a:schemeClr val="accent1"/>
                </a:solidFill>
              </a:defRPr>
            </a:lvl6pPr>
            <a:lvl7pPr lvl="6" rtl="0" algn="ctr">
              <a:spcBef>
                <a:spcPts val="0"/>
              </a:spcBef>
              <a:spcAft>
                <a:spcPts val="0"/>
              </a:spcAft>
              <a:buClr>
                <a:schemeClr val="accent1"/>
              </a:buClr>
              <a:buSzPts val="9600"/>
              <a:buNone/>
              <a:defRPr sz="9600">
                <a:solidFill>
                  <a:schemeClr val="accent1"/>
                </a:solidFill>
              </a:defRPr>
            </a:lvl7pPr>
            <a:lvl8pPr lvl="7" rtl="0" algn="ctr">
              <a:spcBef>
                <a:spcPts val="0"/>
              </a:spcBef>
              <a:spcAft>
                <a:spcPts val="0"/>
              </a:spcAft>
              <a:buClr>
                <a:schemeClr val="accent1"/>
              </a:buClr>
              <a:buSzPts val="9600"/>
              <a:buNone/>
              <a:defRPr sz="9600">
                <a:solidFill>
                  <a:schemeClr val="accent1"/>
                </a:solidFill>
              </a:defRPr>
            </a:lvl8pPr>
            <a:lvl9pPr lvl="8" rtl="0" algn="ctr">
              <a:spcBef>
                <a:spcPts val="0"/>
              </a:spcBef>
              <a:spcAft>
                <a:spcPts val="0"/>
              </a:spcAft>
              <a:buClr>
                <a:schemeClr val="accent1"/>
              </a:buClr>
              <a:buSzPts val="9600"/>
              <a:buNone/>
              <a:defRPr sz="9600">
                <a:solidFill>
                  <a:schemeClr val="accent1"/>
                </a:solidFill>
              </a:defRPr>
            </a:lvl9pPr>
          </a:lstStyle>
          <a:p>
            <a:r>
              <a:t>xx%</a:t>
            </a:r>
          </a:p>
        </p:txBody>
      </p:sp>
      <p:sp>
        <p:nvSpPr>
          <p:cNvPr id="118" name="Google Shape;118;p18"/>
          <p:cNvSpPr txBox="1"/>
          <p:nvPr>
            <p:ph idx="3" type="subTitle"/>
          </p:nvPr>
        </p:nvSpPr>
        <p:spPr>
          <a:xfrm flipH="1">
            <a:off x="1600741" y="7640244"/>
            <a:ext cx="3505800" cy="17508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400"/>
              <a:buNone/>
              <a:defRPr sz="28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19" name="Google Shape;119;p18"/>
          <p:cNvSpPr txBox="1"/>
          <p:nvPr>
            <p:ph idx="4" type="title"/>
          </p:nvPr>
        </p:nvSpPr>
        <p:spPr>
          <a:xfrm>
            <a:off x="1314450" y="718600"/>
            <a:ext cx="156594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sz="72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5_1">
    <p:bg>
      <p:bgPr>
        <a:solidFill>
          <a:schemeClr val="accent4"/>
        </a:solidFill>
      </p:bgPr>
    </p:bg>
    <p:spTree>
      <p:nvGrpSpPr>
        <p:cNvPr id="120" name="Shape 120"/>
        <p:cNvGrpSpPr/>
        <p:nvPr/>
      </p:nvGrpSpPr>
      <p:grpSpPr>
        <a:xfrm>
          <a:off x="0" y="0"/>
          <a:ext cx="0" cy="0"/>
          <a:chOff x="0" y="0"/>
          <a:chExt cx="0" cy="0"/>
        </a:xfrm>
      </p:grpSpPr>
      <p:sp>
        <p:nvSpPr>
          <p:cNvPr id="121" name="Google Shape;121;p19"/>
          <p:cNvSpPr txBox="1"/>
          <p:nvPr>
            <p:ph idx="1" type="body"/>
          </p:nvPr>
        </p:nvSpPr>
        <p:spPr>
          <a:xfrm>
            <a:off x="2009950" y="2730650"/>
            <a:ext cx="14141400" cy="5971200"/>
          </a:xfrm>
          <a:prstGeom prst="rect">
            <a:avLst/>
          </a:prstGeom>
        </p:spPr>
        <p:txBody>
          <a:bodyPr anchorCtr="0" anchor="t" bIns="182850" lIns="182850" spcFirstLastPara="1" rIns="182850" wrap="square" tIns="182850">
            <a:noAutofit/>
          </a:bodyPr>
          <a:lstStyle>
            <a:lvl1pPr indent="-431800" lvl="0" marL="457200" rtl="0">
              <a:spcBef>
                <a:spcPts val="0"/>
              </a:spcBef>
              <a:spcAft>
                <a:spcPts val="0"/>
              </a:spcAft>
              <a:buClr>
                <a:schemeClr val="accent2"/>
              </a:buClr>
              <a:buSzPts val="3200"/>
              <a:buFont typeface="Raleway SemiBold"/>
              <a:buChar char="●"/>
              <a:defRPr sz="2800"/>
            </a:lvl1pPr>
            <a:lvl2pPr indent="-431800" lvl="1" marL="914400" rtl="0">
              <a:spcBef>
                <a:spcPts val="3200"/>
              </a:spcBef>
              <a:spcAft>
                <a:spcPts val="0"/>
              </a:spcAft>
              <a:buSzPts val="3200"/>
              <a:buFont typeface="Nunito Light"/>
              <a:buChar char="○"/>
              <a:defRPr/>
            </a:lvl2pPr>
            <a:lvl3pPr indent="-419100" lvl="2" marL="1371600" rtl="0">
              <a:spcBef>
                <a:spcPts val="3200"/>
              </a:spcBef>
              <a:spcAft>
                <a:spcPts val="0"/>
              </a:spcAft>
              <a:buSzPts val="3000"/>
              <a:buFont typeface="Nunito Light"/>
              <a:buChar char="■"/>
              <a:defRPr/>
            </a:lvl3pPr>
            <a:lvl4pPr indent="-419100" lvl="3" marL="1828800" rtl="0">
              <a:spcBef>
                <a:spcPts val="3200"/>
              </a:spcBef>
              <a:spcAft>
                <a:spcPts val="0"/>
              </a:spcAft>
              <a:buSzPts val="3000"/>
              <a:buFont typeface="Nunito Light"/>
              <a:buChar char="●"/>
              <a:defRPr/>
            </a:lvl4pPr>
            <a:lvl5pPr indent="-406400" lvl="4" marL="2286000" rtl="0">
              <a:spcBef>
                <a:spcPts val="3200"/>
              </a:spcBef>
              <a:spcAft>
                <a:spcPts val="0"/>
              </a:spcAft>
              <a:buSzPts val="2800"/>
              <a:buFont typeface="Nunito Light"/>
              <a:buChar char="○"/>
              <a:defRPr/>
            </a:lvl5pPr>
            <a:lvl6pPr indent="-406400" lvl="5" marL="2743200" rtl="0">
              <a:spcBef>
                <a:spcPts val="3200"/>
              </a:spcBef>
              <a:spcAft>
                <a:spcPts val="0"/>
              </a:spcAft>
              <a:buSzPts val="2800"/>
              <a:buFont typeface="Nunito Light"/>
              <a:buChar char="■"/>
              <a:defRPr/>
            </a:lvl6pPr>
            <a:lvl7pPr indent="-393700" lvl="6" marL="3200400" rtl="0">
              <a:spcBef>
                <a:spcPts val="3200"/>
              </a:spcBef>
              <a:spcAft>
                <a:spcPts val="0"/>
              </a:spcAft>
              <a:buSzPts val="2600"/>
              <a:buFont typeface="Nunito Light"/>
              <a:buChar char="●"/>
              <a:defRPr/>
            </a:lvl7pPr>
            <a:lvl8pPr indent="-393700" lvl="7" marL="3657600" rtl="0">
              <a:spcBef>
                <a:spcPts val="3200"/>
              </a:spcBef>
              <a:spcAft>
                <a:spcPts val="0"/>
              </a:spcAft>
              <a:buSzPts val="2600"/>
              <a:buFont typeface="Nunito Light"/>
              <a:buChar char="○"/>
              <a:defRPr/>
            </a:lvl8pPr>
            <a:lvl9pPr indent="-406400" lvl="8" marL="4114800" rtl="0">
              <a:spcBef>
                <a:spcPts val="3200"/>
              </a:spcBef>
              <a:spcAft>
                <a:spcPts val="3200"/>
              </a:spcAft>
              <a:buSzPts val="2800"/>
              <a:buFont typeface="Nunito Light"/>
              <a:buChar char="■"/>
              <a:defRPr/>
            </a:lvl9pPr>
          </a:lstStyle>
          <a:p/>
        </p:txBody>
      </p:sp>
      <p:sp>
        <p:nvSpPr>
          <p:cNvPr id="122" name="Google Shape;122;p19"/>
          <p:cNvSpPr txBox="1"/>
          <p:nvPr>
            <p:ph type="title"/>
          </p:nvPr>
        </p:nvSpPr>
        <p:spPr>
          <a:xfrm>
            <a:off x="1314450" y="718600"/>
            <a:ext cx="156594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Clr>
                <a:schemeClr val="lt2"/>
              </a:buClr>
              <a:buSzPts val="5600"/>
              <a:buNone/>
              <a:defRPr sz="7200">
                <a:solidFill>
                  <a:schemeClr val="lt2"/>
                </a:solidFill>
              </a:defRPr>
            </a:lvl1pPr>
            <a:lvl2pPr lvl="1" rtl="0">
              <a:spcBef>
                <a:spcPts val="0"/>
              </a:spcBef>
              <a:spcAft>
                <a:spcPts val="0"/>
              </a:spcAft>
              <a:buClr>
                <a:schemeClr val="lt2"/>
              </a:buClr>
              <a:buSzPts val="5600"/>
              <a:buNone/>
              <a:defRPr>
                <a:solidFill>
                  <a:schemeClr val="lt2"/>
                </a:solidFill>
              </a:defRPr>
            </a:lvl2pPr>
            <a:lvl3pPr lvl="2" rtl="0">
              <a:spcBef>
                <a:spcPts val="0"/>
              </a:spcBef>
              <a:spcAft>
                <a:spcPts val="0"/>
              </a:spcAft>
              <a:buClr>
                <a:schemeClr val="lt2"/>
              </a:buClr>
              <a:buSzPts val="5600"/>
              <a:buNone/>
              <a:defRPr>
                <a:solidFill>
                  <a:schemeClr val="lt2"/>
                </a:solidFill>
              </a:defRPr>
            </a:lvl3pPr>
            <a:lvl4pPr lvl="3" rtl="0">
              <a:spcBef>
                <a:spcPts val="0"/>
              </a:spcBef>
              <a:spcAft>
                <a:spcPts val="0"/>
              </a:spcAft>
              <a:buClr>
                <a:schemeClr val="lt2"/>
              </a:buClr>
              <a:buSzPts val="5600"/>
              <a:buNone/>
              <a:defRPr>
                <a:solidFill>
                  <a:schemeClr val="lt2"/>
                </a:solidFill>
              </a:defRPr>
            </a:lvl4pPr>
            <a:lvl5pPr lvl="4" rtl="0">
              <a:spcBef>
                <a:spcPts val="0"/>
              </a:spcBef>
              <a:spcAft>
                <a:spcPts val="0"/>
              </a:spcAft>
              <a:buClr>
                <a:schemeClr val="lt2"/>
              </a:buClr>
              <a:buSzPts val="5600"/>
              <a:buNone/>
              <a:defRPr>
                <a:solidFill>
                  <a:schemeClr val="lt2"/>
                </a:solidFill>
              </a:defRPr>
            </a:lvl5pPr>
            <a:lvl6pPr lvl="5" rtl="0">
              <a:spcBef>
                <a:spcPts val="0"/>
              </a:spcBef>
              <a:spcAft>
                <a:spcPts val="0"/>
              </a:spcAft>
              <a:buClr>
                <a:schemeClr val="lt2"/>
              </a:buClr>
              <a:buSzPts val="5600"/>
              <a:buNone/>
              <a:defRPr>
                <a:solidFill>
                  <a:schemeClr val="lt2"/>
                </a:solidFill>
              </a:defRPr>
            </a:lvl6pPr>
            <a:lvl7pPr lvl="6" rtl="0">
              <a:spcBef>
                <a:spcPts val="0"/>
              </a:spcBef>
              <a:spcAft>
                <a:spcPts val="0"/>
              </a:spcAft>
              <a:buClr>
                <a:schemeClr val="lt2"/>
              </a:buClr>
              <a:buSzPts val="5600"/>
              <a:buNone/>
              <a:defRPr>
                <a:solidFill>
                  <a:schemeClr val="lt2"/>
                </a:solidFill>
              </a:defRPr>
            </a:lvl7pPr>
            <a:lvl8pPr lvl="7" rtl="0">
              <a:spcBef>
                <a:spcPts val="0"/>
              </a:spcBef>
              <a:spcAft>
                <a:spcPts val="0"/>
              </a:spcAft>
              <a:buClr>
                <a:schemeClr val="lt2"/>
              </a:buClr>
              <a:buSzPts val="5600"/>
              <a:buNone/>
              <a:defRPr>
                <a:solidFill>
                  <a:schemeClr val="lt2"/>
                </a:solidFill>
              </a:defRPr>
            </a:lvl8pPr>
            <a:lvl9pPr lvl="8" rtl="0">
              <a:spcBef>
                <a:spcPts val="0"/>
              </a:spcBef>
              <a:spcAft>
                <a:spcPts val="0"/>
              </a:spcAft>
              <a:buClr>
                <a:schemeClr val="lt2"/>
              </a:buClr>
              <a:buSzPts val="5600"/>
              <a:buNone/>
              <a:defRPr>
                <a:solidFill>
                  <a:schemeClr val="lt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5_1_1">
    <p:bg>
      <p:bgPr>
        <a:solidFill>
          <a:schemeClr val="accent4"/>
        </a:solidFill>
      </p:bgPr>
    </p:bg>
    <p:spTree>
      <p:nvGrpSpPr>
        <p:cNvPr id="123" name="Shape 123"/>
        <p:cNvGrpSpPr/>
        <p:nvPr/>
      </p:nvGrpSpPr>
      <p:grpSpPr>
        <a:xfrm>
          <a:off x="0" y="0"/>
          <a:ext cx="0" cy="0"/>
          <a:chOff x="0" y="0"/>
          <a:chExt cx="0" cy="0"/>
        </a:xfrm>
      </p:grpSpPr>
      <p:sp>
        <p:nvSpPr>
          <p:cNvPr id="124" name="Google Shape;124;p20"/>
          <p:cNvSpPr txBox="1"/>
          <p:nvPr>
            <p:ph idx="1" type="body"/>
          </p:nvPr>
        </p:nvSpPr>
        <p:spPr>
          <a:xfrm>
            <a:off x="2009950" y="2730650"/>
            <a:ext cx="6162000" cy="5971200"/>
          </a:xfrm>
          <a:prstGeom prst="rect">
            <a:avLst/>
          </a:prstGeom>
        </p:spPr>
        <p:txBody>
          <a:bodyPr anchorCtr="0" anchor="t" bIns="182850" lIns="182850" spcFirstLastPara="1" rIns="182850" wrap="square" tIns="182850">
            <a:noAutofit/>
          </a:bodyPr>
          <a:lstStyle>
            <a:lvl1pPr indent="-431800" lvl="0" marL="457200" rtl="0">
              <a:spcBef>
                <a:spcPts val="0"/>
              </a:spcBef>
              <a:spcAft>
                <a:spcPts val="0"/>
              </a:spcAft>
              <a:buClr>
                <a:schemeClr val="accent2"/>
              </a:buClr>
              <a:buSzPts val="3200"/>
              <a:buFont typeface="Raleway SemiBold"/>
              <a:buChar char="●"/>
              <a:defRPr sz="2800"/>
            </a:lvl1pPr>
            <a:lvl2pPr indent="-431800" lvl="1" marL="914400" rtl="0">
              <a:spcBef>
                <a:spcPts val="3200"/>
              </a:spcBef>
              <a:spcAft>
                <a:spcPts val="0"/>
              </a:spcAft>
              <a:buSzPts val="3200"/>
              <a:buFont typeface="Nunito Light"/>
              <a:buChar char="○"/>
              <a:defRPr/>
            </a:lvl2pPr>
            <a:lvl3pPr indent="-419100" lvl="2" marL="1371600" rtl="0">
              <a:spcBef>
                <a:spcPts val="3200"/>
              </a:spcBef>
              <a:spcAft>
                <a:spcPts val="0"/>
              </a:spcAft>
              <a:buSzPts val="3000"/>
              <a:buFont typeface="Nunito Light"/>
              <a:buChar char="■"/>
              <a:defRPr/>
            </a:lvl3pPr>
            <a:lvl4pPr indent="-419100" lvl="3" marL="1828800" rtl="0">
              <a:spcBef>
                <a:spcPts val="3200"/>
              </a:spcBef>
              <a:spcAft>
                <a:spcPts val="0"/>
              </a:spcAft>
              <a:buSzPts val="3000"/>
              <a:buFont typeface="Nunito Light"/>
              <a:buChar char="●"/>
              <a:defRPr/>
            </a:lvl4pPr>
            <a:lvl5pPr indent="-406400" lvl="4" marL="2286000" rtl="0">
              <a:spcBef>
                <a:spcPts val="3200"/>
              </a:spcBef>
              <a:spcAft>
                <a:spcPts val="0"/>
              </a:spcAft>
              <a:buSzPts val="2800"/>
              <a:buFont typeface="Nunito Light"/>
              <a:buChar char="○"/>
              <a:defRPr/>
            </a:lvl5pPr>
            <a:lvl6pPr indent="-406400" lvl="5" marL="2743200" rtl="0">
              <a:spcBef>
                <a:spcPts val="3200"/>
              </a:spcBef>
              <a:spcAft>
                <a:spcPts val="0"/>
              </a:spcAft>
              <a:buSzPts val="2800"/>
              <a:buFont typeface="Nunito Light"/>
              <a:buChar char="■"/>
              <a:defRPr/>
            </a:lvl6pPr>
            <a:lvl7pPr indent="-393700" lvl="6" marL="3200400" rtl="0">
              <a:spcBef>
                <a:spcPts val="3200"/>
              </a:spcBef>
              <a:spcAft>
                <a:spcPts val="0"/>
              </a:spcAft>
              <a:buSzPts val="2600"/>
              <a:buFont typeface="Nunito Light"/>
              <a:buChar char="●"/>
              <a:defRPr/>
            </a:lvl7pPr>
            <a:lvl8pPr indent="-393700" lvl="7" marL="3657600" rtl="0">
              <a:spcBef>
                <a:spcPts val="3200"/>
              </a:spcBef>
              <a:spcAft>
                <a:spcPts val="0"/>
              </a:spcAft>
              <a:buSzPts val="2600"/>
              <a:buFont typeface="Nunito Light"/>
              <a:buChar char="○"/>
              <a:defRPr/>
            </a:lvl8pPr>
            <a:lvl9pPr indent="-406400" lvl="8" marL="4114800" rtl="0">
              <a:spcBef>
                <a:spcPts val="3200"/>
              </a:spcBef>
              <a:spcAft>
                <a:spcPts val="3200"/>
              </a:spcAft>
              <a:buSzPts val="2800"/>
              <a:buFont typeface="Nunito Light"/>
              <a:buChar char="■"/>
              <a:defRPr/>
            </a:lvl9pPr>
          </a:lstStyle>
          <a:p/>
        </p:txBody>
      </p:sp>
      <p:sp>
        <p:nvSpPr>
          <p:cNvPr id="125" name="Google Shape;125;p20"/>
          <p:cNvSpPr txBox="1"/>
          <p:nvPr>
            <p:ph idx="2" type="body"/>
          </p:nvPr>
        </p:nvSpPr>
        <p:spPr>
          <a:xfrm>
            <a:off x="9618750" y="2730650"/>
            <a:ext cx="6162000" cy="5971200"/>
          </a:xfrm>
          <a:prstGeom prst="rect">
            <a:avLst/>
          </a:prstGeom>
        </p:spPr>
        <p:txBody>
          <a:bodyPr anchorCtr="0" anchor="t" bIns="182850" lIns="182850" spcFirstLastPara="1" rIns="182850" wrap="square" tIns="182850">
            <a:noAutofit/>
          </a:bodyPr>
          <a:lstStyle>
            <a:lvl1pPr indent="-431800" lvl="0" marL="457200" rtl="0">
              <a:spcBef>
                <a:spcPts val="0"/>
              </a:spcBef>
              <a:spcAft>
                <a:spcPts val="0"/>
              </a:spcAft>
              <a:buClr>
                <a:schemeClr val="accent2"/>
              </a:buClr>
              <a:buSzPts val="3200"/>
              <a:buFont typeface="Raleway SemiBold"/>
              <a:buChar char="●"/>
              <a:defRPr sz="2800"/>
            </a:lvl1pPr>
            <a:lvl2pPr indent="-431800" lvl="1" marL="914400" rtl="0">
              <a:spcBef>
                <a:spcPts val="3200"/>
              </a:spcBef>
              <a:spcAft>
                <a:spcPts val="0"/>
              </a:spcAft>
              <a:buSzPts val="3200"/>
              <a:buFont typeface="Nunito Light"/>
              <a:buChar char="○"/>
              <a:defRPr/>
            </a:lvl2pPr>
            <a:lvl3pPr indent="-419100" lvl="2" marL="1371600" rtl="0">
              <a:spcBef>
                <a:spcPts val="3200"/>
              </a:spcBef>
              <a:spcAft>
                <a:spcPts val="0"/>
              </a:spcAft>
              <a:buSzPts val="3000"/>
              <a:buFont typeface="Nunito Light"/>
              <a:buChar char="■"/>
              <a:defRPr/>
            </a:lvl3pPr>
            <a:lvl4pPr indent="-419100" lvl="3" marL="1828800" rtl="0">
              <a:spcBef>
                <a:spcPts val="3200"/>
              </a:spcBef>
              <a:spcAft>
                <a:spcPts val="0"/>
              </a:spcAft>
              <a:buSzPts val="3000"/>
              <a:buFont typeface="Nunito Light"/>
              <a:buChar char="●"/>
              <a:defRPr/>
            </a:lvl4pPr>
            <a:lvl5pPr indent="-406400" lvl="4" marL="2286000" rtl="0">
              <a:spcBef>
                <a:spcPts val="3200"/>
              </a:spcBef>
              <a:spcAft>
                <a:spcPts val="0"/>
              </a:spcAft>
              <a:buSzPts val="2800"/>
              <a:buFont typeface="Nunito Light"/>
              <a:buChar char="○"/>
              <a:defRPr/>
            </a:lvl5pPr>
            <a:lvl6pPr indent="-406400" lvl="5" marL="2743200" rtl="0">
              <a:spcBef>
                <a:spcPts val="3200"/>
              </a:spcBef>
              <a:spcAft>
                <a:spcPts val="0"/>
              </a:spcAft>
              <a:buSzPts val="2800"/>
              <a:buFont typeface="Nunito Light"/>
              <a:buChar char="■"/>
              <a:defRPr/>
            </a:lvl6pPr>
            <a:lvl7pPr indent="-393700" lvl="6" marL="3200400" rtl="0">
              <a:spcBef>
                <a:spcPts val="3200"/>
              </a:spcBef>
              <a:spcAft>
                <a:spcPts val="0"/>
              </a:spcAft>
              <a:buSzPts val="2600"/>
              <a:buFont typeface="Nunito Light"/>
              <a:buChar char="●"/>
              <a:defRPr/>
            </a:lvl7pPr>
            <a:lvl8pPr indent="-393700" lvl="7" marL="3657600" rtl="0">
              <a:spcBef>
                <a:spcPts val="3200"/>
              </a:spcBef>
              <a:spcAft>
                <a:spcPts val="0"/>
              </a:spcAft>
              <a:buSzPts val="2600"/>
              <a:buFont typeface="Nunito Light"/>
              <a:buChar char="○"/>
              <a:defRPr/>
            </a:lvl8pPr>
            <a:lvl9pPr indent="-406400" lvl="8" marL="4114800" rtl="0">
              <a:spcBef>
                <a:spcPts val="3200"/>
              </a:spcBef>
              <a:spcAft>
                <a:spcPts val="3200"/>
              </a:spcAft>
              <a:buSzPts val="2800"/>
              <a:buFont typeface="Nunito Light"/>
              <a:buChar char="■"/>
              <a:defRPr/>
            </a:lvl9pPr>
          </a:lstStyle>
          <a:p/>
        </p:txBody>
      </p:sp>
      <p:sp>
        <p:nvSpPr>
          <p:cNvPr id="126" name="Google Shape;126;p20"/>
          <p:cNvSpPr/>
          <p:nvPr/>
        </p:nvSpPr>
        <p:spPr>
          <a:xfrm flipH="1">
            <a:off x="12803400" y="6819900"/>
            <a:ext cx="7084800" cy="3931800"/>
          </a:xfrm>
          <a:prstGeom prst="rtTriangle">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 name="Google Shape;127;p20"/>
          <p:cNvSpPr txBox="1"/>
          <p:nvPr>
            <p:ph type="title"/>
          </p:nvPr>
        </p:nvSpPr>
        <p:spPr>
          <a:xfrm>
            <a:off x="1314450" y="718600"/>
            <a:ext cx="156594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sz="72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3" name="Shape 13"/>
        <p:cNvGrpSpPr/>
        <p:nvPr/>
      </p:nvGrpSpPr>
      <p:grpSpPr>
        <a:xfrm>
          <a:off x="0" y="0"/>
          <a:ext cx="0" cy="0"/>
          <a:chOff x="0" y="0"/>
          <a:chExt cx="0" cy="0"/>
        </a:xfrm>
      </p:grpSpPr>
      <p:sp>
        <p:nvSpPr>
          <p:cNvPr id="14" name="Google Shape;14;p3"/>
          <p:cNvSpPr/>
          <p:nvPr/>
        </p:nvSpPr>
        <p:spPr>
          <a:xfrm>
            <a:off x="9925050" y="381000"/>
            <a:ext cx="8020200" cy="6408000"/>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 name="Google Shape;15;p3"/>
          <p:cNvSpPr/>
          <p:nvPr/>
        </p:nvSpPr>
        <p:spPr>
          <a:xfrm flipH="1">
            <a:off x="1866600" y="3306350"/>
            <a:ext cx="16421400" cy="6980400"/>
          </a:xfrm>
          <a:prstGeom prst="rtTriangl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 name="Google Shape;16;p3"/>
          <p:cNvSpPr txBox="1"/>
          <p:nvPr>
            <p:ph type="ctrTitle"/>
          </p:nvPr>
        </p:nvSpPr>
        <p:spPr>
          <a:xfrm>
            <a:off x="-1114348" y="2031100"/>
            <a:ext cx="9981000" cy="1155600"/>
          </a:xfrm>
          <a:prstGeom prst="rect">
            <a:avLst/>
          </a:prstGeom>
        </p:spPr>
        <p:txBody>
          <a:bodyPr anchorCtr="0" anchor="b" bIns="182850" lIns="182850" spcFirstLastPara="1" rIns="182850" wrap="square" tIns="182850">
            <a:noAutofit/>
          </a:bodyPr>
          <a:lstStyle>
            <a:lvl1pPr lvl="0" rtl="0" algn="r">
              <a:spcBef>
                <a:spcPts val="0"/>
              </a:spcBef>
              <a:spcAft>
                <a:spcPts val="0"/>
              </a:spcAft>
              <a:buClr>
                <a:srgbClr val="000000"/>
              </a:buClr>
              <a:buSzPts val="3200"/>
              <a:buNone/>
              <a:defRPr sz="10400">
                <a:solidFill>
                  <a:srgbClr val="FFFFFF"/>
                </a:solidFill>
              </a:defRPr>
            </a:lvl1pPr>
            <a:lvl2pPr lvl="1" rtl="0" algn="ctr">
              <a:spcBef>
                <a:spcPts val="0"/>
              </a:spcBef>
              <a:spcAft>
                <a:spcPts val="0"/>
              </a:spcAft>
              <a:buClr>
                <a:srgbClr val="000000"/>
              </a:buClr>
              <a:buSzPts val="3200"/>
              <a:buNone/>
              <a:defRPr sz="3200">
                <a:solidFill>
                  <a:srgbClr val="000000"/>
                </a:solidFill>
              </a:defRPr>
            </a:lvl2pPr>
            <a:lvl3pPr lvl="2" rtl="0" algn="ctr">
              <a:spcBef>
                <a:spcPts val="0"/>
              </a:spcBef>
              <a:spcAft>
                <a:spcPts val="0"/>
              </a:spcAft>
              <a:buClr>
                <a:srgbClr val="000000"/>
              </a:buClr>
              <a:buSzPts val="3200"/>
              <a:buNone/>
              <a:defRPr sz="3200">
                <a:solidFill>
                  <a:srgbClr val="000000"/>
                </a:solidFill>
              </a:defRPr>
            </a:lvl3pPr>
            <a:lvl4pPr lvl="3" rtl="0" algn="ctr">
              <a:spcBef>
                <a:spcPts val="0"/>
              </a:spcBef>
              <a:spcAft>
                <a:spcPts val="0"/>
              </a:spcAft>
              <a:buClr>
                <a:srgbClr val="000000"/>
              </a:buClr>
              <a:buSzPts val="3200"/>
              <a:buNone/>
              <a:defRPr sz="3200">
                <a:solidFill>
                  <a:srgbClr val="000000"/>
                </a:solidFill>
              </a:defRPr>
            </a:lvl4pPr>
            <a:lvl5pPr lvl="4" rtl="0" algn="ctr">
              <a:spcBef>
                <a:spcPts val="0"/>
              </a:spcBef>
              <a:spcAft>
                <a:spcPts val="0"/>
              </a:spcAft>
              <a:buClr>
                <a:srgbClr val="000000"/>
              </a:buClr>
              <a:buSzPts val="3200"/>
              <a:buNone/>
              <a:defRPr sz="3200">
                <a:solidFill>
                  <a:srgbClr val="000000"/>
                </a:solidFill>
              </a:defRPr>
            </a:lvl5pPr>
            <a:lvl6pPr lvl="5" rtl="0" algn="ctr">
              <a:spcBef>
                <a:spcPts val="0"/>
              </a:spcBef>
              <a:spcAft>
                <a:spcPts val="0"/>
              </a:spcAft>
              <a:buClr>
                <a:srgbClr val="000000"/>
              </a:buClr>
              <a:buSzPts val="3200"/>
              <a:buNone/>
              <a:defRPr sz="3200">
                <a:solidFill>
                  <a:srgbClr val="000000"/>
                </a:solidFill>
              </a:defRPr>
            </a:lvl6pPr>
            <a:lvl7pPr lvl="6" rtl="0" algn="ctr">
              <a:spcBef>
                <a:spcPts val="0"/>
              </a:spcBef>
              <a:spcAft>
                <a:spcPts val="0"/>
              </a:spcAft>
              <a:buClr>
                <a:srgbClr val="000000"/>
              </a:buClr>
              <a:buSzPts val="3200"/>
              <a:buNone/>
              <a:defRPr sz="3200">
                <a:solidFill>
                  <a:srgbClr val="000000"/>
                </a:solidFill>
              </a:defRPr>
            </a:lvl7pPr>
            <a:lvl8pPr lvl="7" rtl="0" algn="ctr">
              <a:spcBef>
                <a:spcPts val="0"/>
              </a:spcBef>
              <a:spcAft>
                <a:spcPts val="0"/>
              </a:spcAft>
              <a:buClr>
                <a:srgbClr val="000000"/>
              </a:buClr>
              <a:buSzPts val="3200"/>
              <a:buNone/>
              <a:defRPr sz="3200">
                <a:solidFill>
                  <a:srgbClr val="000000"/>
                </a:solidFill>
              </a:defRPr>
            </a:lvl8pPr>
            <a:lvl9pPr lvl="8" rtl="0" algn="ctr">
              <a:spcBef>
                <a:spcPts val="0"/>
              </a:spcBef>
              <a:spcAft>
                <a:spcPts val="0"/>
              </a:spcAft>
              <a:buClr>
                <a:srgbClr val="000000"/>
              </a:buClr>
              <a:buSzPts val="3200"/>
              <a:buNone/>
              <a:defRPr sz="3200">
                <a:solidFill>
                  <a:srgbClr val="000000"/>
                </a:solidFill>
              </a:defRPr>
            </a:lvl9pPr>
          </a:lstStyle>
          <a:p/>
        </p:txBody>
      </p:sp>
      <p:sp>
        <p:nvSpPr>
          <p:cNvPr id="17" name="Google Shape;17;p3"/>
          <p:cNvSpPr txBox="1"/>
          <p:nvPr>
            <p:ph idx="1" type="subTitle"/>
          </p:nvPr>
        </p:nvSpPr>
        <p:spPr>
          <a:xfrm>
            <a:off x="2791652" y="2954022"/>
            <a:ext cx="6075000" cy="12264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Clr>
                <a:srgbClr val="000000"/>
              </a:buClr>
              <a:buSzPts val="3600"/>
              <a:buNone/>
              <a:defRPr/>
            </a:lvl1pPr>
            <a:lvl2pPr lvl="1" rtl="0" algn="ctr">
              <a:lnSpc>
                <a:spcPct val="100000"/>
              </a:lnSpc>
              <a:spcBef>
                <a:spcPts val="0"/>
              </a:spcBef>
              <a:spcAft>
                <a:spcPts val="0"/>
              </a:spcAft>
              <a:buClr>
                <a:srgbClr val="000000"/>
              </a:buClr>
              <a:buSzPts val="2800"/>
              <a:buNone/>
              <a:defRPr>
                <a:solidFill>
                  <a:srgbClr val="000000"/>
                </a:solidFill>
              </a:defRPr>
            </a:lvl2pPr>
            <a:lvl3pPr lvl="2" rtl="0" algn="ctr">
              <a:lnSpc>
                <a:spcPct val="100000"/>
              </a:lnSpc>
              <a:spcBef>
                <a:spcPts val="0"/>
              </a:spcBef>
              <a:spcAft>
                <a:spcPts val="0"/>
              </a:spcAft>
              <a:buClr>
                <a:srgbClr val="000000"/>
              </a:buClr>
              <a:buSzPts val="2800"/>
              <a:buNone/>
              <a:defRPr>
                <a:solidFill>
                  <a:srgbClr val="000000"/>
                </a:solidFill>
              </a:defRPr>
            </a:lvl3pPr>
            <a:lvl4pPr lvl="3" rtl="0" algn="ctr">
              <a:lnSpc>
                <a:spcPct val="100000"/>
              </a:lnSpc>
              <a:spcBef>
                <a:spcPts val="0"/>
              </a:spcBef>
              <a:spcAft>
                <a:spcPts val="0"/>
              </a:spcAft>
              <a:buClr>
                <a:srgbClr val="000000"/>
              </a:buClr>
              <a:buSzPts val="2800"/>
              <a:buNone/>
              <a:defRPr>
                <a:solidFill>
                  <a:srgbClr val="000000"/>
                </a:solidFill>
              </a:defRPr>
            </a:lvl4pPr>
            <a:lvl5pPr lvl="4" rtl="0" algn="ctr">
              <a:lnSpc>
                <a:spcPct val="100000"/>
              </a:lnSpc>
              <a:spcBef>
                <a:spcPts val="0"/>
              </a:spcBef>
              <a:spcAft>
                <a:spcPts val="0"/>
              </a:spcAft>
              <a:buClr>
                <a:srgbClr val="000000"/>
              </a:buClr>
              <a:buSzPts val="2800"/>
              <a:buNone/>
              <a:defRPr>
                <a:solidFill>
                  <a:srgbClr val="000000"/>
                </a:solidFill>
              </a:defRPr>
            </a:lvl5pPr>
            <a:lvl6pPr lvl="5" rtl="0" algn="ctr">
              <a:lnSpc>
                <a:spcPct val="100000"/>
              </a:lnSpc>
              <a:spcBef>
                <a:spcPts val="0"/>
              </a:spcBef>
              <a:spcAft>
                <a:spcPts val="0"/>
              </a:spcAft>
              <a:buClr>
                <a:srgbClr val="000000"/>
              </a:buClr>
              <a:buSzPts val="2800"/>
              <a:buNone/>
              <a:defRPr>
                <a:solidFill>
                  <a:srgbClr val="000000"/>
                </a:solidFill>
              </a:defRPr>
            </a:lvl6pPr>
            <a:lvl7pPr lvl="6" rtl="0" algn="ctr">
              <a:lnSpc>
                <a:spcPct val="100000"/>
              </a:lnSpc>
              <a:spcBef>
                <a:spcPts val="0"/>
              </a:spcBef>
              <a:spcAft>
                <a:spcPts val="0"/>
              </a:spcAft>
              <a:buClr>
                <a:srgbClr val="000000"/>
              </a:buClr>
              <a:buSzPts val="2800"/>
              <a:buNone/>
              <a:defRPr>
                <a:solidFill>
                  <a:srgbClr val="000000"/>
                </a:solidFill>
              </a:defRPr>
            </a:lvl7pPr>
            <a:lvl8pPr lvl="7" rtl="0" algn="ctr">
              <a:lnSpc>
                <a:spcPct val="100000"/>
              </a:lnSpc>
              <a:spcBef>
                <a:spcPts val="0"/>
              </a:spcBef>
              <a:spcAft>
                <a:spcPts val="0"/>
              </a:spcAft>
              <a:buClr>
                <a:srgbClr val="000000"/>
              </a:buClr>
              <a:buSzPts val="2800"/>
              <a:buNone/>
              <a:defRPr>
                <a:solidFill>
                  <a:srgbClr val="000000"/>
                </a:solidFill>
              </a:defRPr>
            </a:lvl8pPr>
            <a:lvl9pPr lvl="8" rtl="0" algn="ctr">
              <a:lnSpc>
                <a:spcPct val="100000"/>
              </a:lnSpc>
              <a:spcBef>
                <a:spcPts val="0"/>
              </a:spcBef>
              <a:spcAft>
                <a:spcPts val="0"/>
              </a:spcAft>
              <a:buClr>
                <a:srgbClr val="000000"/>
              </a:buClr>
              <a:buSzPts val="2800"/>
              <a:buNone/>
              <a:defRPr>
                <a:solidFill>
                  <a:srgbClr val="000000"/>
                </a:solidFill>
              </a:defRPr>
            </a:lvl9pPr>
          </a:lstStyle>
          <a:p/>
        </p:txBody>
      </p:sp>
      <p:sp>
        <p:nvSpPr>
          <p:cNvPr id="18" name="Google Shape;18;p3"/>
          <p:cNvSpPr txBox="1"/>
          <p:nvPr>
            <p:ph hasCustomPrompt="1" idx="2" type="title"/>
          </p:nvPr>
        </p:nvSpPr>
        <p:spPr>
          <a:xfrm>
            <a:off x="4438651" y="4680000"/>
            <a:ext cx="4428000" cy="1155600"/>
          </a:xfrm>
          <a:prstGeom prst="rect">
            <a:avLst/>
          </a:prstGeom>
          <a:noFill/>
        </p:spPr>
        <p:txBody>
          <a:bodyPr anchorCtr="0" anchor="ctr" bIns="182850" lIns="182850" spcFirstLastPara="1" rIns="182850" wrap="square" tIns="182850">
            <a:noAutofit/>
          </a:bodyPr>
          <a:lstStyle>
            <a:lvl1pPr lvl="0" rtl="0" algn="r">
              <a:spcBef>
                <a:spcPts val="0"/>
              </a:spcBef>
              <a:spcAft>
                <a:spcPts val="0"/>
              </a:spcAft>
              <a:buClr>
                <a:srgbClr val="000000"/>
              </a:buClr>
              <a:buSzPts val="12000"/>
              <a:buNone/>
              <a:defRPr sz="19200">
                <a:solidFill>
                  <a:srgbClr val="FFFFFF"/>
                </a:solidFill>
              </a:defRPr>
            </a:lvl1pPr>
            <a:lvl2pPr lvl="1" rtl="0" algn="ctr">
              <a:spcBef>
                <a:spcPts val="0"/>
              </a:spcBef>
              <a:spcAft>
                <a:spcPts val="0"/>
              </a:spcAft>
              <a:buClr>
                <a:srgbClr val="000000"/>
              </a:buClr>
              <a:buSzPts val="12000"/>
              <a:buFont typeface="Fira Sans Extra Condensed Medium"/>
              <a:buNone/>
              <a:defRPr sz="12000">
                <a:solidFill>
                  <a:srgbClr val="000000"/>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000000"/>
              </a:buClr>
              <a:buSzPts val="12000"/>
              <a:buFont typeface="Fira Sans Extra Condensed Medium"/>
              <a:buNone/>
              <a:defRPr sz="12000">
                <a:solidFill>
                  <a:srgbClr val="000000"/>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000000"/>
              </a:buClr>
              <a:buSzPts val="12000"/>
              <a:buFont typeface="Fira Sans Extra Condensed Medium"/>
              <a:buNone/>
              <a:defRPr sz="12000">
                <a:solidFill>
                  <a:srgbClr val="000000"/>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000000"/>
              </a:buClr>
              <a:buSzPts val="12000"/>
              <a:buFont typeface="Fira Sans Extra Condensed Medium"/>
              <a:buNone/>
              <a:defRPr sz="12000">
                <a:solidFill>
                  <a:srgbClr val="000000"/>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000000"/>
              </a:buClr>
              <a:buSzPts val="12000"/>
              <a:buFont typeface="Fira Sans Extra Condensed Medium"/>
              <a:buNone/>
              <a:defRPr sz="12000">
                <a:solidFill>
                  <a:srgbClr val="000000"/>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000000"/>
              </a:buClr>
              <a:buSzPts val="12000"/>
              <a:buFont typeface="Fira Sans Extra Condensed Medium"/>
              <a:buNone/>
              <a:defRPr sz="12000">
                <a:solidFill>
                  <a:srgbClr val="000000"/>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000000"/>
              </a:buClr>
              <a:buSzPts val="12000"/>
              <a:buFont typeface="Fira Sans Extra Condensed Medium"/>
              <a:buNone/>
              <a:defRPr sz="12000">
                <a:solidFill>
                  <a:srgbClr val="000000"/>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000000"/>
              </a:buClr>
              <a:buSzPts val="12000"/>
              <a:buFont typeface="Fira Sans Extra Condensed Medium"/>
              <a:buNone/>
              <a:defRPr sz="12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design">
  <p:cSld name="CUSTOM_15">
    <p:spTree>
      <p:nvGrpSpPr>
        <p:cNvPr id="128" name="Shape 128"/>
        <p:cNvGrpSpPr/>
        <p:nvPr/>
      </p:nvGrpSpPr>
      <p:grpSpPr>
        <a:xfrm>
          <a:off x="0" y="0"/>
          <a:ext cx="0" cy="0"/>
          <a:chOff x="0" y="0"/>
          <a:chExt cx="0" cy="0"/>
        </a:xfrm>
      </p:grpSpPr>
      <p:grpSp>
        <p:nvGrpSpPr>
          <p:cNvPr id="129" name="Google Shape;129;p21"/>
          <p:cNvGrpSpPr/>
          <p:nvPr/>
        </p:nvGrpSpPr>
        <p:grpSpPr>
          <a:xfrm>
            <a:off x="-4629450" y="-1784400"/>
            <a:ext cx="22917450" cy="12173300"/>
            <a:chOff x="-2314650" y="-892200"/>
            <a:chExt cx="11458725" cy="6086650"/>
          </a:xfrm>
        </p:grpSpPr>
        <p:sp>
          <p:nvSpPr>
            <p:cNvPr id="130" name="Google Shape;130;p21"/>
            <p:cNvSpPr/>
            <p:nvPr/>
          </p:nvSpPr>
          <p:spPr>
            <a:xfrm flipH="1">
              <a:off x="-2314650" y="-892200"/>
              <a:ext cx="5610300" cy="4924200"/>
            </a:xfrm>
            <a:prstGeom prst="rtTriangl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 name="Google Shape;131;p21"/>
            <p:cNvSpPr/>
            <p:nvPr/>
          </p:nvSpPr>
          <p:spPr>
            <a:xfrm>
              <a:off x="2695575" y="-32750"/>
              <a:ext cx="6448500" cy="52272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 name="Google Shape;132;p21"/>
            <p:cNvSpPr/>
            <p:nvPr/>
          </p:nvSpPr>
          <p:spPr>
            <a:xfrm>
              <a:off x="0" y="2155500"/>
              <a:ext cx="6448500" cy="29880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33" name="Google Shape;133;p21"/>
          <p:cNvSpPr txBox="1"/>
          <p:nvPr>
            <p:ph idx="1" type="subTitle"/>
          </p:nvPr>
        </p:nvSpPr>
        <p:spPr>
          <a:xfrm flipH="1">
            <a:off x="11086800" y="4037200"/>
            <a:ext cx="3900000" cy="28590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400"/>
              <a:buNone/>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34" name="Google Shape;134;p21"/>
          <p:cNvSpPr txBox="1"/>
          <p:nvPr>
            <p:ph type="title"/>
          </p:nvPr>
        </p:nvSpPr>
        <p:spPr>
          <a:xfrm>
            <a:off x="1314450" y="718600"/>
            <a:ext cx="156594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Clr>
                <a:schemeClr val="lt2"/>
              </a:buClr>
              <a:buSzPts val="5600"/>
              <a:buNone/>
              <a:defRPr sz="7200">
                <a:solidFill>
                  <a:schemeClr val="lt2"/>
                </a:solidFill>
              </a:defRPr>
            </a:lvl1pPr>
            <a:lvl2pPr lvl="1" rtl="0">
              <a:spcBef>
                <a:spcPts val="0"/>
              </a:spcBef>
              <a:spcAft>
                <a:spcPts val="0"/>
              </a:spcAft>
              <a:buClr>
                <a:schemeClr val="lt2"/>
              </a:buClr>
              <a:buSzPts val="5600"/>
              <a:buNone/>
              <a:defRPr>
                <a:solidFill>
                  <a:schemeClr val="lt2"/>
                </a:solidFill>
              </a:defRPr>
            </a:lvl2pPr>
            <a:lvl3pPr lvl="2" rtl="0">
              <a:spcBef>
                <a:spcPts val="0"/>
              </a:spcBef>
              <a:spcAft>
                <a:spcPts val="0"/>
              </a:spcAft>
              <a:buClr>
                <a:schemeClr val="lt2"/>
              </a:buClr>
              <a:buSzPts val="5600"/>
              <a:buNone/>
              <a:defRPr>
                <a:solidFill>
                  <a:schemeClr val="lt2"/>
                </a:solidFill>
              </a:defRPr>
            </a:lvl3pPr>
            <a:lvl4pPr lvl="3" rtl="0">
              <a:spcBef>
                <a:spcPts val="0"/>
              </a:spcBef>
              <a:spcAft>
                <a:spcPts val="0"/>
              </a:spcAft>
              <a:buClr>
                <a:schemeClr val="lt2"/>
              </a:buClr>
              <a:buSzPts val="5600"/>
              <a:buNone/>
              <a:defRPr>
                <a:solidFill>
                  <a:schemeClr val="lt2"/>
                </a:solidFill>
              </a:defRPr>
            </a:lvl4pPr>
            <a:lvl5pPr lvl="4" rtl="0">
              <a:spcBef>
                <a:spcPts val="0"/>
              </a:spcBef>
              <a:spcAft>
                <a:spcPts val="0"/>
              </a:spcAft>
              <a:buClr>
                <a:schemeClr val="lt2"/>
              </a:buClr>
              <a:buSzPts val="5600"/>
              <a:buNone/>
              <a:defRPr>
                <a:solidFill>
                  <a:schemeClr val="lt2"/>
                </a:solidFill>
              </a:defRPr>
            </a:lvl5pPr>
            <a:lvl6pPr lvl="5" rtl="0">
              <a:spcBef>
                <a:spcPts val="0"/>
              </a:spcBef>
              <a:spcAft>
                <a:spcPts val="0"/>
              </a:spcAft>
              <a:buClr>
                <a:schemeClr val="lt2"/>
              </a:buClr>
              <a:buSzPts val="5600"/>
              <a:buNone/>
              <a:defRPr>
                <a:solidFill>
                  <a:schemeClr val="lt2"/>
                </a:solidFill>
              </a:defRPr>
            </a:lvl6pPr>
            <a:lvl7pPr lvl="6" rtl="0">
              <a:spcBef>
                <a:spcPts val="0"/>
              </a:spcBef>
              <a:spcAft>
                <a:spcPts val="0"/>
              </a:spcAft>
              <a:buClr>
                <a:schemeClr val="lt2"/>
              </a:buClr>
              <a:buSzPts val="5600"/>
              <a:buNone/>
              <a:defRPr>
                <a:solidFill>
                  <a:schemeClr val="lt2"/>
                </a:solidFill>
              </a:defRPr>
            </a:lvl7pPr>
            <a:lvl8pPr lvl="7" rtl="0">
              <a:spcBef>
                <a:spcPts val="0"/>
              </a:spcBef>
              <a:spcAft>
                <a:spcPts val="0"/>
              </a:spcAft>
              <a:buClr>
                <a:schemeClr val="lt2"/>
              </a:buClr>
              <a:buSzPts val="5600"/>
              <a:buNone/>
              <a:defRPr>
                <a:solidFill>
                  <a:schemeClr val="lt2"/>
                </a:solidFill>
              </a:defRPr>
            </a:lvl8pPr>
            <a:lvl9pPr lvl="8" rtl="0">
              <a:spcBef>
                <a:spcPts val="0"/>
              </a:spcBef>
              <a:spcAft>
                <a:spcPts val="0"/>
              </a:spcAft>
              <a:buClr>
                <a:schemeClr val="lt2"/>
              </a:buClr>
              <a:buSzPts val="5600"/>
              <a:buNone/>
              <a:defRPr>
                <a:solidFill>
                  <a:schemeClr val="lt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5">
    <p:spTree>
      <p:nvGrpSpPr>
        <p:cNvPr id="135" name="Shape 135"/>
        <p:cNvGrpSpPr/>
        <p:nvPr/>
      </p:nvGrpSpPr>
      <p:grpSpPr>
        <a:xfrm>
          <a:off x="0" y="0"/>
          <a:ext cx="0" cy="0"/>
          <a:chOff x="0" y="0"/>
          <a:chExt cx="0" cy="0"/>
        </a:xfrm>
      </p:grpSpPr>
      <p:sp>
        <p:nvSpPr>
          <p:cNvPr id="136" name="Google Shape;136;p22"/>
          <p:cNvSpPr txBox="1"/>
          <p:nvPr>
            <p:ph type="title"/>
          </p:nvPr>
        </p:nvSpPr>
        <p:spPr>
          <a:xfrm>
            <a:off x="4591050" y="3024700"/>
            <a:ext cx="12495600" cy="3996600"/>
          </a:xfrm>
          <a:prstGeom prst="rect">
            <a:avLst/>
          </a:prstGeom>
        </p:spPr>
        <p:txBody>
          <a:bodyPr anchorCtr="0" anchor="t" bIns="182850" lIns="182850" spcFirstLastPara="1" rIns="182850" wrap="square" tIns="182850">
            <a:noAutofit/>
          </a:bodyPr>
          <a:lstStyle>
            <a:lvl1pPr lvl="0" algn="r">
              <a:spcBef>
                <a:spcPts val="0"/>
              </a:spcBef>
              <a:spcAft>
                <a:spcPts val="0"/>
              </a:spcAft>
              <a:buNone/>
              <a:defRPr b="0" sz="12000">
                <a:solidFill>
                  <a:srgbClr val="FFFFFF"/>
                </a:solidFill>
              </a:defRPr>
            </a:lvl1pPr>
            <a:lvl2pPr lvl="1" algn="r">
              <a:spcBef>
                <a:spcPts val="0"/>
              </a:spcBef>
              <a:spcAft>
                <a:spcPts val="0"/>
              </a:spcAft>
              <a:buNone/>
              <a:defRPr b="0" sz="12000">
                <a:solidFill>
                  <a:srgbClr val="FFFFFF"/>
                </a:solidFill>
              </a:defRPr>
            </a:lvl2pPr>
            <a:lvl3pPr lvl="2" algn="r">
              <a:spcBef>
                <a:spcPts val="0"/>
              </a:spcBef>
              <a:spcAft>
                <a:spcPts val="0"/>
              </a:spcAft>
              <a:buNone/>
              <a:defRPr b="0" sz="12000">
                <a:solidFill>
                  <a:srgbClr val="FFFFFF"/>
                </a:solidFill>
              </a:defRPr>
            </a:lvl3pPr>
            <a:lvl4pPr lvl="3" algn="r">
              <a:spcBef>
                <a:spcPts val="0"/>
              </a:spcBef>
              <a:spcAft>
                <a:spcPts val="0"/>
              </a:spcAft>
              <a:buNone/>
              <a:defRPr b="0" sz="12000">
                <a:solidFill>
                  <a:srgbClr val="FFFFFF"/>
                </a:solidFill>
              </a:defRPr>
            </a:lvl4pPr>
            <a:lvl5pPr lvl="4" algn="r">
              <a:spcBef>
                <a:spcPts val="0"/>
              </a:spcBef>
              <a:spcAft>
                <a:spcPts val="0"/>
              </a:spcAft>
              <a:buNone/>
              <a:defRPr b="0" sz="12000">
                <a:solidFill>
                  <a:srgbClr val="FFFFFF"/>
                </a:solidFill>
              </a:defRPr>
            </a:lvl5pPr>
            <a:lvl6pPr lvl="5" algn="r">
              <a:spcBef>
                <a:spcPts val="0"/>
              </a:spcBef>
              <a:spcAft>
                <a:spcPts val="0"/>
              </a:spcAft>
              <a:buNone/>
              <a:defRPr b="0" sz="12000">
                <a:solidFill>
                  <a:srgbClr val="FFFFFF"/>
                </a:solidFill>
              </a:defRPr>
            </a:lvl6pPr>
            <a:lvl7pPr lvl="6" algn="r">
              <a:spcBef>
                <a:spcPts val="0"/>
              </a:spcBef>
              <a:spcAft>
                <a:spcPts val="0"/>
              </a:spcAft>
              <a:buNone/>
              <a:defRPr b="0" sz="12000">
                <a:solidFill>
                  <a:srgbClr val="FFFFFF"/>
                </a:solidFill>
              </a:defRPr>
            </a:lvl7pPr>
            <a:lvl8pPr lvl="7" algn="r">
              <a:spcBef>
                <a:spcPts val="0"/>
              </a:spcBef>
              <a:spcAft>
                <a:spcPts val="0"/>
              </a:spcAft>
              <a:buNone/>
              <a:defRPr b="0" sz="12000">
                <a:solidFill>
                  <a:srgbClr val="FFFFFF"/>
                </a:solidFill>
              </a:defRPr>
            </a:lvl8pPr>
            <a:lvl9pPr lvl="8" algn="r">
              <a:spcBef>
                <a:spcPts val="0"/>
              </a:spcBef>
              <a:spcAft>
                <a:spcPts val="0"/>
              </a:spcAft>
              <a:buNone/>
              <a:defRPr b="0" sz="12000">
                <a:solidFill>
                  <a:srgbClr val="FFFFFF"/>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ONLY_1_1_1">
    <p:bg>
      <p:bgPr>
        <a:solidFill>
          <a:schemeClr val="accent3"/>
        </a:solidFill>
      </p:bgPr>
    </p:bg>
    <p:spTree>
      <p:nvGrpSpPr>
        <p:cNvPr id="137" name="Shape 137"/>
        <p:cNvGrpSpPr/>
        <p:nvPr/>
      </p:nvGrpSpPr>
      <p:grpSpPr>
        <a:xfrm>
          <a:off x="0" y="0"/>
          <a:ext cx="0" cy="0"/>
          <a:chOff x="0" y="0"/>
          <a:chExt cx="0" cy="0"/>
        </a:xfrm>
      </p:grpSpPr>
      <p:sp>
        <p:nvSpPr>
          <p:cNvPr id="138" name="Google Shape;138;p23"/>
          <p:cNvSpPr txBox="1"/>
          <p:nvPr>
            <p:ph type="title"/>
          </p:nvPr>
        </p:nvSpPr>
        <p:spPr>
          <a:xfrm>
            <a:off x="8178050" y="1448200"/>
            <a:ext cx="8267400" cy="2242800"/>
          </a:xfrm>
          <a:prstGeom prst="rect">
            <a:avLst/>
          </a:prstGeom>
        </p:spPr>
        <p:txBody>
          <a:bodyPr anchorCtr="0" anchor="b" bIns="182850" lIns="182850" spcFirstLastPara="1" rIns="182850" wrap="square" tIns="182850">
            <a:noAutofit/>
          </a:bodyPr>
          <a:lstStyle>
            <a:lvl1pPr lvl="0" rtl="0" algn="r">
              <a:spcBef>
                <a:spcPts val="0"/>
              </a:spcBef>
              <a:spcAft>
                <a:spcPts val="0"/>
              </a:spcAft>
              <a:buSzPts val="8400"/>
              <a:buNone/>
              <a:defRPr sz="14400">
                <a:solidFill>
                  <a:srgbClr val="FFFFFF"/>
                </a:solidFill>
              </a:defRPr>
            </a:lvl1pPr>
            <a:lvl2pPr lvl="1" rtl="0" algn="ctr">
              <a:spcBef>
                <a:spcPts val="0"/>
              </a:spcBef>
              <a:spcAft>
                <a:spcPts val="0"/>
              </a:spcAft>
              <a:buSzPts val="8400"/>
              <a:buNone/>
              <a:defRPr sz="8400"/>
            </a:lvl2pPr>
            <a:lvl3pPr lvl="2" rtl="0" algn="ctr">
              <a:spcBef>
                <a:spcPts val="0"/>
              </a:spcBef>
              <a:spcAft>
                <a:spcPts val="0"/>
              </a:spcAft>
              <a:buSzPts val="8400"/>
              <a:buNone/>
              <a:defRPr sz="8400"/>
            </a:lvl3pPr>
            <a:lvl4pPr lvl="3" rtl="0" algn="ctr">
              <a:spcBef>
                <a:spcPts val="0"/>
              </a:spcBef>
              <a:spcAft>
                <a:spcPts val="0"/>
              </a:spcAft>
              <a:buSzPts val="8400"/>
              <a:buNone/>
              <a:defRPr sz="8400"/>
            </a:lvl4pPr>
            <a:lvl5pPr lvl="4" rtl="0" algn="ctr">
              <a:spcBef>
                <a:spcPts val="0"/>
              </a:spcBef>
              <a:spcAft>
                <a:spcPts val="0"/>
              </a:spcAft>
              <a:buSzPts val="8400"/>
              <a:buNone/>
              <a:defRPr sz="8400"/>
            </a:lvl5pPr>
            <a:lvl6pPr lvl="5" rtl="0" algn="ctr">
              <a:spcBef>
                <a:spcPts val="0"/>
              </a:spcBef>
              <a:spcAft>
                <a:spcPts val="0"/>
              </a:spcAft>
              <a:buSzPts val="8400"/>
              <a:buNone/>
              <a:defRPr sz="8400"/>
            </a:lvl6pPr>
            <a:lvl7pPr lvl="6" rtl="0" algn="ctr">
              <a:spcBef>
                <a:spcPts val="0"/>
              </a:spcBef>
              <a:spcAft>
                <a:spcPts val="0"/>
              </a:spcAft>
              <a:buSzPts val="8400"/>
              <a:buNone/>
              <a:defRPr sz="8400"/>
            </a:lvl7pPr>
            <a:lvl8pPr lvl="7" rtl="0" algn="ctr">
              <a:spcBef>
                <a:spcPts val="0"/>
              </a:spcBef>
              <a:spcAft>
                <a:spcPts val="0"/>
              </a:spcAft>
              <a:buSzPts val="8400"/>
              <a:buNone/>
              <a:defRPr sz="8400"/>
            </a:lvl8pPr>
            <a:lvl9pPr lvl="8" rtl="0" algn="ctr">
              <a:spcBef>
                <a:spcPts val="0"/>
              </a:spcBef>
              <a:spcAft>
                <a:spcPts val="0"/>
              </a:spcAft>
              <a:buSzPts val="8400"/>
              <a:buNone/>
              <a:defRPr sz="8400"/>
            </a:lvl9pPr>
          </a:lstStyle>
          <a:p/>
        </p:txBody>
      </p:sp>
      <p:sp>
        <p:nvSpPr>
          <p:cNvPr id="139" name="Google Shape;139;p23"/>
          <p:cNvSpPr txBox="1"/>
          <p:nvPr>
            <p:ph idx="1" type="subTitle"/>
          </p:nvPr>
        </p:nvSpPr>
        <p:spPr>
          <a:xfrm>
            <a:off x="8718050" y="3603450"/>
            <a:ext cx="7727400" cy="27060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SzPts val="4200"/>
              <a:buNone/>
              <a:defRPr/>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40" name="Google Shape;140;p23"/>
          <p:cNvSpPr txBox="1"/>
          <p:nvPr/>
        </p:nvSpPr>
        <p:spPr>
          <a:xfrm>
            <a:off x="10532350" y="7086450"/>
            <a:ext cx="5913000" cy="1863000"/>
          </a:xfrm>
          <a:prstGeom prst="rect">
            <a:avLst/>
          </a:prstGeom>
          <a:noFill/>
          <a:ln>
            <a:noFill/>
          </a:ln>
        </p:spPr>
        <p:txBody>
          <a:bodyPr anchorCtr="0" anchor="b" bIns="182850" lIns="182850" spcFirstLastPara="1" rIns="182850" wrap="square" tIns="182850">
            <a:noAutofit/>
          </a:bodyPr>
          <a:lstStyle/>
          <a:p>
            <a:pPr indent="0" lvl="0" marL="0" rtl="0" algn="r">
              <a:lnSpc>
                <a:spcPct val="115000"/>
              </a:lnSpc>
              <a:spcBef>
                <a:spcPts val="600"/>
              </a:spcBef>
              <a:spcAft>
                <a:spcPts val="0"/>
              </a:spcAft>
              <a:buNone/>
            </a:pPr>
            <a:r>
              <a:rPr lang="en" sz="2000">
                <a:solidFill>
                  <a:srgbClr val="FFFFFF"/>
                </a:solidFill>
                <a:latin typeface="Athiti Medium"/>
                <a:ea typeface="Athiti Medium"/>
                <a:cs typeface="Athiti Medium"/>
                <a:sym typeface="Athiti Medium"/>
              </a:rPr>
              <a:t>CREDITS: This presentation template was created by </a:t>
            </a:r>
            <a:r>
              <a:rPr b="1" lang="en" sz="2000">
                <a:solidFill>
                  <a:srgbClr val="FFFFFF"/>
                </a:solidFill>
                <a:uFill>
                  <a:noFill/>
                </a:uFill>
                <a:latin typeface="Athiti"/>
                <a:ea typeface="Athiti"/>
                <a:cs typeface="Athiti"/>
                <a:sym typeface="Athiti"/>
                <a:hlinkClick r:id="rId2">
                  <a:extLst>
                    <a:ext uri="{A12FA001-AC4F-418D-AE19-62706E023703}">
                      <ahyp:hlinkClr val="tx"/>
                    </a:ext>
                  </a:extLst>
                </a:hlinkClick>
              </a:rPr>
              <a:t>Slidesgo</a:t>
            </a:r>
            <a:r>
              <a:rPr lang="en" sz="2000">
                <a:solidFill>
                  <a:srgbClr val="FFFFFF"/>
                </a:solidFill>
                <a:latin typeface="Athiti Medium"/>
                <a:ea typeface="Athiti Medium"/>
                <a:cs typeface="Athiti Medium"/>
                <a:sym typeface="Athiti Medium"/>
              </a:rPr>
              <a:t>, including icons by </a:t>
            </a:r>
            <a:r>
              <a:rPr b="1" lang="en" sz="2000">
                <a:solidFill>
                  <a:srgbClr val="FFFFFF"/>
                </a:solidFill>
                <a:uFill>
                  <a:noFill/>
                </a:uFill>
                <a:latin typeface="Athiti"/>
                <a:ea typeface="Athiti"/>
                <a:cs typeface="Athiti"/>
                <a:sym typeface="Athiti"/>
                <a:hlinkClick r:id="rId3">
                  <a:extLst>
                    <a:ext uri="{A12FA001-AC4F-418D-AE19-62706E023703}">
                      <ahyp:hlinkClr val="tx"/>
                    </a:ext>
                  </a:extLst>
                </a:hlinkClick>
              </a:rPr>
              <a:t>Flaticon</a:t>
            </a:r>
            <a:r>
              <a:rPr lang="en" sz="2000">
                <a:solidFill>
                  <a:srgbClr val="FFFFFF"/>
                </a:solidFill>
                <a:latin typeface="Athiti Medium"/>
                <a:ea typeface="Athiti Medium"/>
                <a:cs typeface="Athiti Medium"/>
                <a:sym typeface="Athiti Medium"/>
              </a:rPr>
              <a:t>, and infographics &amp; images by </a:t>
            </a:r>
            <a:r>
              <a:rPr b="1" lang="en" sz="2000">
                <a:solidFill>
                  <a:srgbClr val="FFFFFF"/>
                </a:solidFill>
                <a:uFill>
                  <a:noFill/>
                </a:uFill>
                <a:latin typeface="Athiti"/>
                <a:ea typeface="Athiti"/>
                <a:cs typeface="Athiti"/>
                <a:sym typeface="Athiti"/>
                <a:hlinkClick r:id="rId4">
                  <a:extLst>
                    <a:ext uri="{A12FA001-AC4F-418D-AE19-62706E023703}">
                      <ahyp:hlinkClr val="tx"/>
                    </a:ext>
                  </a:extLst>
                </a:hlinkClick>
              </a:rPr>
              <a:t>Freepik</a:t>
            </a:r>
            <a:endParaRPr b="1" sz="2000">
              <a:solidFill>
                <a:srgbClr val="FFFFFF"/>
              </a:solidFill>
              <a:latin typeface="Athiti"/>
              <a:ea typeface="Athiti"/>
              <a:cs typeface="Athiti"/>
              <a:sym typeface="Athiti"/>
            </a:endParaRPr>
          </a:p>
        </p:txBody>
      </p:sp>
      <p:sp>
        <p:nvSpPr>
          <p:cNvPr id="141" name="Google Shape;141;p23"/>
          <p:cNvSpPr/>
          <p:nvPr/>
        </p:nvSpPr>
        <p:spPr>
          <a:xfrm flipH="1">
            <a:off x="978650" y="777650"/>
            <a:ext cx="7199400" cy="8715000"/>
          </a:xfrm>
          <a:prstGeom prst="rect">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 name="Google Shape;142;p23"/>
          <p:cNvSpPr/>
          <p:nvPr/>
        </p:nvSpPr>
        <p:spPr>
          <a:xfrm>
            <a:off x="-457350" y="-1884750"/>
            <a:ext cx="9944400" cy="15892200"/>
          </a:xfrm>
          <a:prstGeom prst="rtTriangl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bg>
      <p:bgPr>
        <a:solidFill>
          <a:schemeClr val="accent1"/>
        </a:solidFill>
      </p:bgPr>
    </p:bg>
    <p:spTree>
      <p:nvGrpSpPr>
        <p:cNvPr id="143" name="Shape 143"/>
        <p:cNvGrpSpPr/>
        <p:nvPr/>
      </p:nvGrpSpPr>
      <p:grpSpPr>
        <a:xfrm>
          <a:off x="0" y="0"/>
          <a:ext cx="0" cy="0"/>
          <a:chOff x="0" y="0"/>
          <a:chExt cx="0" cy="0"/>
        </a:xfrm>
      </p:grpSpPr>
      <p:sp>
        <p:nvSpPr>
          <p:cNvPr id="144" name="Google Shape;144;p24"/>
          <p:cNvSpPr/>
          <p:nvPr/>
        </p:nvSpPr>
        <p:spPr>
          <a:xfrm>
            <a:off x="18901623" y="1447020"/>
            <a:ext cx="77" cy="15169"/>
          </a:xfrm>
          <a:custGeom>
            <a:rect b="b" l="l" r="r" t="t"/>
            <a:pathLst>
              <a:path extrusionOk="0" h="196" w="1">
                <a:moveTo>
                  <a:pt x="1" y="195"/>
                </a:moveTo>
                <a:cubicBezTo>
                  <a:pt x="1" y="122"/>
                  <a:pt x="1" y="73"/>
                  <a:pt x="1" y="0"/>
                </a:cubicBezTo>
                <a:cubicBezTo>
                  <a:pt x="1" y="73"/>
                  <a:pt x="1" y="122"/>
                  <a:pt x="1" y="195"/>
                </a:cubicBezTo>
                <a:close/>
              </a:path>
            </a:pathLst>
          </a:custGeom>
          <a:solidFill>
            <a:srgbClr val="E7654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 name="Google Shape;145;p24"/>
          <p:cNvSpPr txBox="1"/>
          <p:nvPr>
            <p:ph type="title"/>
          </p:nvPr>
        </p:nvSpPr>
        <p:spPr>
          <a:xfrm>
            <a:off x="1314450" y="718600"/>
            <a:ext cx="156594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Clr>
                <a:schemeClr val="lt2"/>
              </a:buClr>
              <a:buSzPts val="5600"/>
              <a:buNone/>
              <a:defRPr sz="7200">
                <a:solidFill>
                  <a:schemeClr val="lt2"/>
                </a:solidFill>
              </a:defRPr>
            </a:lvl1pPr>
            <a:lvl2pPr lvl="1" rtl="0">
              <a:spcBef>
                <a:spcPts val="0"/>
              </a:spcBef>
              <a:spcAft>
                <a:spcPts val="0"/>
              </a:spcAft>
              <a:buClr>
                <a:schemeClr val="lt2"/>
              </a:buClr>
              <a:buSzPts val="5600"/>
              <a:buNone/>
              <a:defRPr>
                <a:solidFill>
                  <a:schemeClr val="lt2"/>
                </a:solidFill>
              </a:defRPr>
            </a:lvl2pPr>
            <a:lvl3pPr lvl="2" rtl="0">
              <a:spcBef>
                <a:spcPts val="0"/>
              </a:spcBef>
              <a:spcAft>
                <a:spcPts val="0"/>
              </a:spcAft>
              <a:buClr>
                <a:schemeClr val="lt2"/>
              </a:buClr>
              <a:buSzPts val="5600"/>
              <a:buNone/>
              <a:defRPr>
                <a:solidFill>
                  <a:schemeClr val="lt2"/>
                </a:solidFill>
              </a:defRPr>
            </a:lvl3pPr>
            <a:lvl4pPr lvl="3" rtl="0">
              <a:spcBef>
                <a:spcPts val="0"/>
              </a:spcBef>
              <a:spcAft>
                <a:spcPts val="0"/>
              </a:spcAft>
              <a:buClr>
                <a:schemeClr val="lt2"/>
              </a:buClr>
              <a:buSzPts val="5600"/>
              <a:buNone/>
              <a:defRPr>
                <a:solidFill>
                  <a:schemeClr val="lt2"/>
                </a:solidFill>
              </a:defRPr>
            </a:lvl4pPr>
            <a:lvl5pPr lvl="4" rtl="0">
              <a:spcBef>
                <a:spcPts val="0"/>
              </a:spcBef>
              <a:spcAft>
                <a:spcPts val="0"/>
              </a:spcAft>
              <a:buClr>
                <a:schemeClr val="lt2"/>
              </a:buClr>
              <a:buSzPts val="5600"/>
              <a:buNone/>
              <a:defRPr>
                <a:solidFill>
                  <a:schemeClr val="lt2"/>
                </a:solidFill>
              </a:defRPr>
            </a:lvl5pPr>
            <a:lvl6pPr lvl="5" rtl="0">
              <a:spcBef>
                <a:spcPts val="0"/>
              </a:spcBef>
              <a:spcAft>
                <a:spcPts val="0"/>
              </a:spcAft>
              <a:buClr>
                <a:schemeClr val="lt2"/>
              </a:buClr>
              <a:buSzPts val="5600"/>
              <a:buNone/>
              <a:defRPr>
                <a:solidFill>
                  <a:schemeClr val="lt2"/>
                </a:solidFill>
              </a:defRPr>
            </a:lvl6pPr>
            <a:lvl7pPr lvl="6" rtl="0">
              <a:spcBef>
                <a:spcPts val="0"/>
              </a:spcBef>
              <a:spcAft>
                <a:spcPts val="0"/>
              </a:spcAft>
              <a:buClr>
                <a:schemeClr val="lt2"/>
              </a:buClr>
              <a:buSzPts val="5600"/>
              <a:buNone/>
              <a:defRPr>
                <a:solidFill>
                  <a:schemeClr val="lt2"/>
                </a:solidFill>
              </a:defRPr>
            </a:lvl7pPr>
            <a:lvl8pPr lvl="7" rtl="0">
              <a:spcBef>
                <a:spcPts val="0"/>
              </a:spcBef>
              <a:spcAft>
                <a:spcPts val="0"/>
              </a:spcAft>
              <a:buClr>
                <a:schemeClr val="lt2"/>
              </a:buClr>
              <a:buSzPts val="5600"/>
              <a:buNone/>
              <a:defRPr>
                <a:solidFill>
                  <a:schemeClr val="lt2"/>
                </a:solidFill>
              </a:defRPr>
            </a:lvl8pPr>
            <a:lvl9pPr lvl="8" rtl="0">
              <a:spcBef>
                <a:spcPts val="0"/>
              </a:spcBef>
              <a:spcAft>
                <a:spcPts val="0"/>
              </a:spcAft>
              <a:buClr>
                <a:schemeClr val="lt2"/>
              </a:buClr>
              <a:buSzPts val="5600"/>
              <a:buNone/>
              <a:defRPr>
                <a:solidFill>
                  <a:schemeClr val="lt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
    <p:spTree>
      <p:nvGrpSpPr>
        <p:cNvPr id="146" name="Shape 146"/>
        <p:cNvGrpSpPr/>
        <p:nvPr/>
      </p:nvGrpSpPr>
      <p:grpSpPr>
        <a:xfrm>
          <a:off x="0" y="0"/>
          <a:ext cx="0" cy="0"/>
          <a:chOff x="0" y="0"/>
          <a:chExt cx="0" cy="0"/>
        </a:xfrm>
      </p:grpSpPr>
      <p:sp>
        <p:nvSpPr>
          <p:cNvPr id="147" name="Google Shape;147;p25"/>
          <p:cNvSpPr/>
          <p:nvPr/>
        </p:nvSpPr>
        <p:spPr>
          <a:xfrm>
            <a:off x="-19050" y="-76200"/>
            <a:ext cx="18288000" cy="45912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 name="Google Shape;148;p25"/>
          <p:cNvSpPr/>
          <p:nvPr/>
        </p:nvSpPr>
        <p:spPr>
          <a:xfrm>
            <a:off x="18901623" y="1447020"/>
            <a:ext cx="77" cy="15169"/>
          </a:xfrm>
          <a:custGeom>
            <a:rect b="b" l="l" r="r" t="t"/>
            <a:pathLst>
              <a:path extrusionOk="0" h="196" w="1">
                <a:moveTo>
                  <a:pt x="1" y="195"/>
                </a:moveTo>
                <a:cubicBezTo>
                  <a:pt x="1" y="122"/>
                  <a:pt x="1" y="73"/>
                  <a:pt x="1" y="0"/>
                </a:cubicBezTo>
                <a:cubicBezTo>
                  <a:pt x="1" y="73"/>
                  <a:pt x="1" y="122"/>
                  <a:pt x="1" y="195"/>
                </a:cubicBezTo>
                <a:close/>
              </a:path>
            </a:pathLst>
          </a:custGeom>
          <a:solidFill>
            <a:srgbClr val="E7654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 name="Google Shape;149;p25"/>
          <p:cNvSpPr txBox="1"/>
          <p:nvPr>
            <p:ph type="title"/>
          </p:nvPr>
        </p:nvSpPr>
        <p:spPr>
          <a:xfrm>
            <a:off x="1314450" y="718600"/>
            <a:ext cx="156594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Clr>
                <a:schemeClr val="lt2"/>
              </a:buClr>
              <a:buSzPts val="5600"/>
              <a:buNone/>
              <a:defRPr sz="7200">
                <a:solidFill>
                  <a:schemeClr val="lt2"/>
                </a:solidFill>
              </a:defRPr>
            </a:lvl1pPr>
            <a:lvl2pPr lvl="1" rtl="0">
              <a:spcBef>
                <a:spcPts val="0"/>
              </a:spcBef>
              <a:spcAft>
                <a:spcPts val="0"/>
              </a:spcAft>
              <a:buClr>
                <a:schemeClr val="lt2"/>
              </a:buClr>
              <a:buSzPts val="5600"/>
              <a:buNone/>
              <a:defRPr>
                <a:solidFill>
                  <a:schemeClr val="lt2"/>
                </a:solidFill>
              </a:defRPr>
            </a:lvl2pPr>
            <a:lvl3pPr lvl="2" rtl="0">
              <a:spcBef>
                <a:spcPts val="0"/>
              </a:spcBef>
              <a:spcAft>
                <a:spcPts val="0"/>
              </a:spcAft>
              <a:buClr>
                <a:schemeClr val="lt2"/>
              </a:buClr>
              <a:buSzPts val="5600"/>
              <a:buNone/>
              <a:defRPr>
                <a:solidFill>
                  <a:schemeClr val="lt2"/>
                </a:solidFill>
              </a:defRPr>
            </a:lvl3pPr>
            <a:lvl4pPr lvl="3" rtl="0">
              <a:spcBef>
                <a:spcPts val="0"/>
              </a:spcBef>
              <a:spcAft>
                <a:spcPts val="0"/>
              </a:spcAft>
              <a:buClr>
                <a:schemeClr val="lt2"/>
              </a:buClr>
              <a:buSzPts val="5600"/>
              <a:buNone/>
              <a:defRPr>
                <a:solidFill>
                  <a:schemeClr val="lt2"/>
                </a:solidFill>
              </a:defRPr>
            </a:lvl4pPr>
            <a:lvl5pPr lvl="4" rtl="0">
              <a:spcBef>
                <a:spcPts val="0"/>
              </a:spcBef>
              <a:spcAft>
                <a:spcPts val="0"/>
              </a:spcAft>
              <a:buClr>
                <a:schemeClr val="lt2"/>
              </a:buClr>
              <a:buSzPts val="5600"/>
              <a:buNone/>
              <a:defRPr>
                <a:solidFill>
                  <a:schemeClr val="lt2"/>
                </a:solidFill>
              </a:defRPr>
            </a:lvl5pPr>
            <a:lvl6pPr lvl="5" rtl="0">
              <a:spcBef>
                <a:spcPts val="0"/>
              </a:spcBef>
              <a:spcAft>
                <a:spcPts val="0"/>
              </a:spcAft>
              <a:buClr>
                <a:schemeClr val="lt2"/>
              </a:buClr>
              <a:buSzPts val="5600"/>
              <a:buNone/>
              <a:defRPr>
                <a:solidFill>
                  <a:schemeClr val="lt2"/>
                </a:solidFill>
              </a:defRPr>
            </a:lvl6pPr>
            <a:lvl7pPr lvl="6" rtl="0">
              <a:spcBef>
                <a:spcPts val="0"/>
              </a:spcBef>
              <a:spcAft>
                <a:spcPts val="0"/>
              </a:spcAft>
              <a:buClr>
                <a:schemeClr val="lt2"/>
              </a:buClr>
              <a:buSzPts val="5600"/>
              <a:buNone/>
              <a:defRPr>
                <a:solidFill>
                  <a:schemeClr val="lt2"/>
                </a:solidFill>
              </a:defRPr>
            </a:lvl7pPr>
            <a:lvl8pPr lvl="7" rtl="0">
              <a:spcBef>
                <a:spcPts val="0"/>
              </a:spcBef>
              <a:spcAft>
                <a:spcPts val="0"/>
              </a:spcAft>
              <a:buClr>
                <a:schemeClr val="lt2"/>
              </a:buClr>
              <a:buSzPts val="5600"/>
              <a:buNone/>
              <a:defRPr>
                <a:solidFill>
                  <a:schemeClr val="lt2"/>
                </a:solidFill>
              </a:defRPr>
            </a:lvl8pPr>
            <a:lvl9pPr lvl="8" rtl="0">
              <a:spcBef>
                <a:spcPts val="0"/>
              </a:spcBef>
              <a:spcAft>
                <a:spcPts val="0"/>
              </a:spcAft>
              <a:buClr>
                <a:schemeClr val="lt2"/>
              </a:buClr>
              <a:buSzPts val="5600"/>
              <a:buNone/>
              <a:defRPr>
                <a:solidFill>
                  <a:schemeClr val="lt2"/>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4" name="Shape 15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idx="1" type="subTitle"/>
          </p:nvPr>
        </p:nvSpPr>
        <p:spPr>
          <a:xfrm>
            <a:off x="910550" y="4869950"/>
            <a:ext cx="7192800" cy="23028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Clr>
                <a:srgbClr val="000000"/>
              </a:buClr>
              <a:buSzPts val="3600"/>
              <a:buNone/>
              <a:defRPr sz="3800">
                <a:solidFill>
                  <a:srgbClr val="000000"/>
                </a:solidFill>
              </a:defRPr>
            </a:lvl1pPr>
            <a:lvl2pPr lvl="1" rtl="0">
              <a:lnSpc>
                <a:spcPct val="100000"/>
              </a:lnSpc>
              <a:spcBef>
                <a:spcPts val="0"/>
              </a:spcBef>
              <a:spcAft>
                <a:spcPts val="0"/>
              </a:spcAft>
              <a:buClr>
                <a:srgbClr val="000000"/>
              </a:buClr>
              <a:buSzPts val="2800"/>
              <a:buNone/>
              <a:defRPr>
                <a:solidFill>
                  <a:srgbClr val="000000"/>
                </a:solidFill>
              </a:defRPr>
            </a:lvl2pPr>
            <a:lvl3pPr lvl="2" rtl="0">
              <a:lnSpc>
                <a:spcPct val="100000"/>
              </a:lnSpc>
              <a:spcBef>
                <a:spcPts val="0"/>
              </a:spcBef>
              <a:spcAft>
                <a:spcPts val="0"/>
              </a:spcAft>
              <a:buClr>
                <a:srgbClr val="000000"/>
              </a:buClr>
              <a:buSzPts val="2800"/>
              <a:buNone/>
              <a:defRPr>
                <a:solidFill>
                  <a:srgbClr val="000000"/>
                </a:solidFill>
              </a:defRPr>
            </a:lvl3pPr>
            <a:lvl4pPr lvl="3" rtl="0">
              <a:lnSpc>
                <a:spcPct val="100000"/>
              </a:lnSpc>
              <a:spcBef>
                <a:spcPts val="0"/>
              </a:spcBef>
              <a:spcAft>
                <a:spcPts val="0"/>
              </a:spcAft>
              <a:buClr>
                <a:srgbClr val="000000"/>
              </a:buClr>
              <a:buSzPts val="2800"/>
              <a:buNone/>
              <a:defRPr>
                <a:solidFill>
                  <a:srgbClr val="000000"/>
                </a:solidFill>
              </a:defRPr>
            </a:lvl4pPr>
            <a:lvl5pPr lvl="4" rtl="0">
              <a:lnSpc>
                <a:spcPct val="100000"/>
              </a:lnSpc>
              <a:spcBef>
                <a:spcPts val="0"/>
              </a:spcBef>
              <a:spcAft>
                <a:spcPts val="0"/>
              </a:spcAft>
              <a:buClr>
                <a:srgbClr val="000000"/>
              </a:buClr>
              <a:buSzPts val="2800"/>
              <a:buNone/>
              <a:defRPr>
                <a:solidFill>
                  <a:srgbClr val="000000"/>
                </a:solidFill>
              </a:defRPr>
            </a:lvl5pPr>
            <a:lvl6pPr lvl="5" rtl="0">
              <a:lnSpc>
                <a:spcPct val="100000"/>
              </a:lnSpc>
              <a:spcBef>
                <a:spcPts val="0"/>
              </a:spcBef>
              <a:spcAft>
                <a:spcPts val="0"/>
              </a:spcAft>
              <a:buClr>
                <a:srgbClr val="000000"/>
              </a:buClr>
              <a:buSzPts val="2800"/>
              <a:buNone/>
              <a:defRPr>
                <a:solidFill>
                  <a:srgbClr val="000000"/>
                </a:solidFill>
              </a:defRPr>
            </a:lvl6pPr>
            <a:lvl7pPr lvl="6" rtl="0">
              <a:lnSpc>
                <a:spcPct val="100000"/>
              </a:lnSpc>
              <a:spcBef>
                <a:spcPts val="0"/>
              </a:spcBef>
              <a:spcAft>
                <a:spcPts val="0"/>
              </a:spcAft>
              <a:buClr>
                <a:srgbClr val="000000"/>
              </a:buClr>
              <a:buSzPts val="2800"/>
              <a:buNone/>
              <a:defRPr>
                <a:solidFill>
                  <a:srgbClr val="000000"/>
                </a:solidFill>
              </a:defRPr>
            </a:lvl7pPr>
            <a:lvl8pPr lvl="7" rtl="0">
              <a:lnSpc>
                <a:spcPct val="100000"/>
              </a:lnSpc>
              <a:spcBef>
                <a:spcPts val="0"/>
              </a:spcBef>
              <a:spcAft>
                <a:spcPts val="0"/>
              </a:spcAft>
              <a:buClr>
                <a:srgbClr val="000000"/>
              </a:buClr>
              <a:buSzPts val="2800"/>
              <a:buNone/>
              <a:defRPr>
                <a:solidFill>
                  <a:srgbClr val="000000"/>
                </a:solidFill>
              </a:defRPr>
            </a:lvl8pPr>
            <a:lvl9pPr lvl="8" rtl="0">
              <a:lnSpc>
                <a:spcPct val="100000"/>
              </a:lnSpc>
              <a:spcBef>
                <a:spcPts val="0"/>
              </a:spcBef>
              <a:spcAft>
                <a:spcPts val="0"/>
              </a:spcAft>
              <a:buClr>
                <a:srgbClr val="000000"/>
              </a:buClr>
              <a:buSzPts val="2800"/>
              <a:buNone/>
              <a:defRPr>
                <a:solidFill>
                  <a:srgbClr val="000000"/>
                </a:solidFill>
              </a:defRPr>
            </a:lvl9pPr>
          </a:lstStyle>
          <a:p/>
        </p:txBody>
      </p:sp>
      <p:sp>
        <p:nvSpPr>
          <p:cNvPr id="21" name="Google Shape;21;p4"/>
          <p:cNvSpPr/>
          <p:nvPr/>
        </p:nvSpPr>
        <p:spPr>
          <a:xfrm flipH="1">
            <a:off x="3372000" y="1905000"/>
            <a:ext cx="14916000" cy="8382000"/>
          </a:xfrm>
          <a:prstGeom prst="rtTriangl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1314450" y="718600"/>
            <a:ext cx="156594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sz="72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ctrTitle"/>
          </p:nvPr>
        </p:nvSpPr>
        <p:spPr>
          <a:xfrm>
            <a:off x="12110042" y="3572550"/>
            <a:ext cx="3573600" cy="638400"/>
          </a:xfrm>
          <a:prstGeom prst="rect">
            <a:avLst/>
          </a:prstGeom>
        </p:spPr>
        <p:txBody>
          <a:bodyPr anchorCtr="0" anchor="b" bIns="182850" lIns="182850" spcFirstLastPara="1" rIns="182850" wrap="square" tIns="182850">
            <a:noAutofit/>
          </a:bodyPr>
          <a:lstStyle>
            <a:lvl1pPr lvl="0" rtl="0" algn="r">
              <a:spcBef>
                <a:spcPts val="0"/>
              </a:spcBef>
              <a:spcAft>
                <a:spcPts val="0"/>
              </a:spcAft>
              <a:buClr>
                <a:schemeClr val="accent2"/>
              </a:buClr>
              <a:buSzPts val="3600"/>
              <a:buNone/>
              <a:defRPr b="0" sz="6000">
                <a:solidFill>
                  <a:srgbClr val="FFFFFF"/>
                </a:solidFill>
              </a:defRPr>
            </a:lvl1pPr>
            <a:lvl2pPr lvl="1" rtl="0" algn="ctr">
              <a:spcBef>
                <a:spcPts val="0"/>
              </a:spcBef>
              <a:spcAft>
                <a:spcPts val="0"/>
              </a:spcAft>
              <a:buClr>
                <a:schemeClr val="accent2"/>
              </a:buClr>
              <a:buSzPts val="3600"/>
              <a:buNone/>
              <a:defRPr sz="3600">
                <a:solidFill>
                  <a:schemeClr val="accent2"/>
                </a:solidFill>
              </a:defRPr>
            </a:lvl2pPr>
            <a:lvl3pPr lvl="2" rtl="0" algn="ctr">
              <a:spcBef>
                <a:spcPts val="0"/>
              </a:spcBef>
              <a:spcAft>
                <a:spcPts val="0"/>
              </a:spcAft>
              <a:buClr>
                <a:schemeClr val="accent2"/>
              </a:buClr>
              <a:buSzPts val="3600"/>
              <a:buNone/>
              <a:defRPr sz="3600">
                <a:solidFill>
                  <a:schemeClr val="accent2"/>
                </a:solidFill>
              </a:defRPr>
            </a:lvl3pPr>
            <a:lvl4pPr lvl="3" rtl="0" algn="ctr">
              <a:spcBef>
                <a:spcPts val="0"/>
              </a:spcBef>
              <a:spcAft>
                <a:spcPts val="0"/>
              </a:spcAft>
              <a:buClr>
                <a:schemeClr val="accent2"/>
              </a:buClr>
              <a:buSzPts val="3600"/>
              <a:buNone/>
              <a:defRPr sz="3600">
                <a:solidFill>
                  <a:schemeClr val="accent2"/>
                </a:solidFill>
              </a:defRPr>
            </a:lvl4pPr>
            <a:lvl5pPr lvl="4" rtl="0" algn="ctr">
              <a:spcBef>
                <a:spcPts val="0"/>
              </a:spcBef>
              <a:spcAft>
                <a:spcPts val="0"/>
              </a:spcAft>
              <a:buClr>
                <a:schemeClr val="accent2"/>
              </a:buClr>
              <a:buSzPts val="3600"/>
              <a:buNone/>
              <a:defRPr sz="3600">
                <a:solidFill>
                  <a:schemeClr val="accent2"/>
                </a:solidFill>
              </a:defRPr>
            </a:lvl5pPr>
            <a:lvl6pPr lvl="5" rtl="0" algn="ctr">
              <a:spcBef>
                <a:spcPts val="0"/>
              </a:spcBef>
              <a:spcAft>
                <a:spcPts val="0"/>
              </a:spcAft>
              <a:buClr>
                <a:schemeClr val="accent2"/>
              </a:buClr>
              <a:buSzPts val="3600"/>
              <a:buNone/>
              <a:defRPr sz="3600">
                <a:solidFill>
                  <a:schemeClr val="accent2"/>
                </a:solidFill>
              </a:defRPr>
            </a:lvl6pPr>
            <a:lvl7pPr lvl="6" rtl="0" algn="ctr">
              <a:spcBef>
                <a:spcPts val="0"/>
              </a:spcBef>
              <a:spcAft>
                <a:spcPts val="0"/>
              </a:spcAft>
              <a:buClr>
                <a:schemeClr val="accent2"/>
              </a:buClr>
              <a:buSzPts val="3600"/>
              <a:buNone/>
              <a:defRPr sz="3600">
                <a:solidFill>
                  <a:schemeClr val="accent2"/>
                </a:solidFill>
              </a:defRPr>
            </a:lvl7pPr>
            <a:lvl8pPr lvl="7" rtl="0" algn="ctr">
              <a:spcBef>
                <a:spcPts val="0"/>
              </a:spcBef>
              <a:spcAft>
                <a:spcPts val="0"/>
              </a:spcAft>
              <a:buClr>
                <a:schemeClr val="accent2"/>
              </a:buClr>
              <a:buSzPts val="3600"/>
              <a:buNone/>
              <a:defRPr sz="3600">
                <a:solidFill>
                  <a:schemeClr val="accent2"/>
                </a:solidFill>
              </a:defRPr>
            </a:lvl8pPr>
            <a:lvl9pPr lvl="8" rtl="0" algn="ctr">
              <a:spcBef>
                <a:spcPts val="0"/>
              </a:spcBef>
              <a:spcAft>
                <a:spcPts val="0"/>
              </a:spcAft>
              <a:buClr>
                <a:schemeClr val="accent2"/>
              </a:buClr>
              <a:buSzPts val="3600"/>
              <a:buNone/>
              <a:defRPr sz="3600">
                <a:solidFill>
                  <a:schemeClr val="accent2"/>
                </a:solidFill>
              </a:defRPr>
            </a:lvl9pPr>
          </a:lstStyle>
          <a:p/>
        </p:txBody>
      </p:sp>
      <p:sp>
        <p:nvSpPr>
          <p:cNvPr id="25" name="Google Shape;25;p5"/>
          <p:cNvSpPr txBox="1"/>
          <p:nvPr>
            <p:ph idx="1" type="subTitle"/>
          </p:nvPr>
        </p:nvSpPr>
        <p:spPr>
          <a:xfrm>
            <a:off x="9009194" y="3979000"/>
            <a:ext cx="6674400" cy="19740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Clr>
                <a:srgbClr val="000000"/>
              </a:buClr>
              <a:buSzPts val="2200"/>
              <a:buNone/>
              <a:defRPr sz="2800"/>
            </a:lvl1pPr>
            <a:lvl2pPr lvl="1" rtl="0" algn="ctr">
              <a:lnSpc>
                <a:spcPct val="100000"/>
              </a:lnSpc>
              <a:spcBef>
                <a:spcPts val="0"/>
              </a:spcBef>
              <a:spcAft>
                <a:spcPts val="0"/>
              </a:spcAft>
              <a:buClr>
                <a:srgbClr val="000000"/>
              </a:buClr>
              <a:buSzPts val="2200"/>
              <a:buNone/>
              <a:defRPr sz="2200">
                <a:solidFill>
                  <a:srgbClr val="000000"/>
                </a:solidFill>
              </a:defRPr>
            </a:lvl2pPr>
            <a:lvl3pPr lvl="2" rtl="0" algn="ctr">
              <a:lnSpc>
                <a:spcPct val="100000"/>
              </a:lnSpc>
              <a:spcBef>
                <a:spcPts val="0"/>
              </a:spcBef>
              <a:spcAft>
                <a:spcPts val="0"/>
              </a:spcAft>
              <a:buClr>
                <a:srgbClr val="000000"/>
              </a:buClr>
              <a:buSzPts val="2200"/>
              <a:buNone/>
              <a:defRPr sz="2200">
                <a:solidFill>
                  <a:srgbClr val="000000"/>
                </a:solidFill>
              </a:defRPr>
            </a:lvl3pPr>
            <a:lvl4pPr lvl="3" rtl="0" algn="ctr">
              <a:lnSpc>
                <a:spcPct val="100000"/>
              </a:lnSpc>
              <a:spcBef>
                <a:spcPts val="0"/>
              </a:spcBef>
              <a:spcAft>
                <a:spcPts val="0"/>
              </a:spcAft>
              <a:buClr>
                <a:srgbClr val="000000"/>
              </a:buClr>
              <a:buSzPts val="2200"/>
              <a:buNone/>
              <a:defRPr sz="2200">
                <a:solidFill>
                  <a:srgbClr val="000000"/>
                </a:solidFill>
              </a:defRPr>
            </a:lvl4pPr>
            <a:lvl5pPr lvl="4" rtl="0" algn="ctr">
              <a:lnSpc>
                <a:spcPct val="100000"/>
              </a:lnSpc>
              <a:spcBef>
                <a:spcPts val="0"/>
              </a:spcBef>
              <a:spcAft>
                <a:spcPts val="0"/>
              </a:spcAft>
              <a:buClr>
                <a:srgbClr val="000000"/>
              </a:buClr>
              <a:buSzPts val="2200"/>
              <a:buNone/>
              <a:defRPr sz="2200">
                <a:solidFill>
                  <a:srgbClr val="000000"/>
                </a:solidFill>
              </a:defRPr>
            </a:lvl5pPr>
            <a:lvl6pPr lvl="5" rtl="0" algn="ctr">
              <a:lnSpc>
                <a:spcPct val="100000"/>
              </a:lnSpc>
              <a:spcBef>
                <a:spcPts val="0"/>
              </a:spcBef>
              <a:spcAft>
                <a:spcPts val="0"/>
              </a:spcAft>
              <a:buClr>
                <a:srgbClr val="000000"/>
              </a:buClr>
              <a:buSzPts val="2200"/>
              <a:buNone/>
              <a:defRPr sz="2200">
                <a:solidFill>
                  <a:srgbClr val="000000"/>
                </a:solidFill>
              </a:defRPr>
            </a:lvl6pPr>
            <a:lvl7pPr lvl="6" rtl="0" algn="ctr">
              <a:lnSpc>
                <a:spcPct val="100000"/>
              </a:lnSpc>
              <a:spcBef>
                <a:spcPts val="0"/>
              </a:spcBef>
              <a:spcAft>
                <a:spcPts val="0"/>
              </a:spcAft>
              <a:buClr>
                <a:srgbClr val="000000"/>
              </a:buClr>
              <a:buSzPts val="2200"/>
              <a:buNone/>
              <a:defRPr sz="2200">
                <a:solidFill>
                  <a:srgbClr val="000000"/>
                </a:solidFill>
              </a:defRPr>
            </a:lvl7pPr>
            <a:lvl8pPr lvl="7" rtl="0" algn="ctr">
              <a:lnSpc>
                <a:spcPct val="100000"/>
              </a:lnSpc>
              <a:spcBef>
                <a:spcPts val="0"/>
              </a:spcBef>
              <a:spcAft>
                <a:spcPts val="0"/>
              </a:spcAft>
              <a:buClr>
                <a:srgbClr val="000000"/>
              </a:buClr>
              <a:buSzPts val="2200"/>
              <a:buNone/>
              <a:defRPr sz="2200">
                <a:solidFill>
                  <a:srgbClr val="000000"/>
                </a:solidFill>
              </a:defRPr>
            </a:lvl8pPr>
            <a:lvl9pPr lvl="8" rtl="0" algn="ctr">
              <a:lnSpc>
                <a:spcPct val="100000"/>
              </a:lnSpc>
              <a:spcBef>
                <a:spcPts val="0"/>
              </a:spcBef>
              <a:spcAft>
                <a:spcPts val="0"/>
              </a:spcAft>
              <a:buClr>
                <a:srgbClr val="000000"/>
              </a:buClr>
              <a:buSzPts val="2200"/>
              <a:buNone/>
              <a:defRPr sz="2200">
                <a:solidFill>
                  <a:srgbClr val="000000"/>
                </a:solidFill>
              </a:defRPr>
            </a:lvl9pPr>
          </a:lstStyle>
          <a:p/>
        </p:txBody>
      </p:sp>
      <p:sp>
        <p:nvSpPr>
          <p:cNvPr id="26" name="Google Shape;26;p5"/>
          <p:cNvSpPr txBox="1"/>
          <p:nvPr>
            <p:ph idx="2" type="ctrTitle"/>
          </p:nvPr>
        </p:nvSpPr>
        <p:spPr>
          <a:xfrm>
            <a:off x="1586700" y="7116575"/>
            <a:ext cx="4743000" cy="638400"/>
          </a:xfrm>
          <a:prstGeom prst="rect">
            <a:avLst/>
          </a:prstGeom>
        </p:spPr>
        <p:txBody>
          <a:bodyPr anchorCtr="0" anchor="b" bIns="182850" lIns="182850" spcFirstLastPara="1" rIns="182850" wrap="square" tIns="182850">
            <a:noAutofit/>
          </a:bodyPr>
          <a:lstStyle>
            <a:lvl1pPr lvl="0" rtl="0">
              <a:spcBef>
                <a:spcPts val="0"/>
              </a:spcBef>
              <a:spcAft>
                <a:spcPts val="0"/>
              </a:spcAft>
              <a:buClr>
                <a:schemeClr val="accent2"/>
              </a:buClr>
              <a:buSzPts val="3600"/>
              <a:buNone/>
              <a:defRPr b="0" sz="6000">
                <a:solidFill>
                  <a:srgbClr val="FFFFFF"/>
                </a:solidFill>
              </a:defRPr>
            </a:lvl1pPr>
            <a:lvl2pPr lvl="1" rtl="0" algn="ctr">
              <a:spcBef>
                <a:spcPts val="0"/>
              </a:spcBef>
              <a:spcAft>
                <a:spcPts val="0"/>
              </a:spcAft>
              <a:buClr>
                <a:schemeClr val="accent2"/>
              </a:buClr>
              <a:buSzPts val="3600"/>
              <a:buNone/>
              <a:defRPr sz="3600">
                <a:solidFill>
                  <a:schemeClr val="accent2"/>
                </a:solidFill>
              </a:defRPr>
            </a:lvl2pPr>
            <a:lvl3pPr lvl="2" rtl="0" algn="ctr">
              <a:spcBef>
                <a:spcPts val="0"/>
              </a:spcBef>
              <a:spcAft>
                <a:spcPts val="0"/>
              </a:spcAft>
              <a:buClr>
                <a:schemeClr val="accent2"/>
              </a:buClr>
              <a:buSzPts val="3600"/>
              <a:buNone/>
              <a:defRPr sz="3600">
                <a:solidFill>
                  <a:schemeClr val="accent2"/>
                </a:solidFill>
              </a:defRPr>
            </a:lvl3pPr>
            <a:lvl4pPr lvl="3" rtl="0" algn="ctr">
              <a:spcBef>
                <a:spcPts val="0"/>
              </a:spcBef>
              <a:spcAft>
                <a:spcPts val="0"/>
              </a:spcAft>
              <a:buClr>
                <a:schemeClr val="accent2"/>
              </a:buClr>
              <a:buSzPts val="3600"/>
              <a:buNone/>
              <a:defRPr sz="3600">
                <a:solidFill>
                  <a:schemeClr val="accent2"/>
                </a:solidFill>
              </a:defRPr>
            </a:lvl4pPr>
            <a:lvl5pPr lvl="4" rtl="0" algn="ctr">
              <a:spcBef>
                <a:spcPts val="0"/>
              </a:spcBef>
              <a:spcAft>
                <a:spcPts val="0"/>
              </a:spcAft>
              <a:buClr>
                <a:schemeClr val="accent2"/>
              </a:buClr>
              <a:buSzPts val="3600"/>
              <a:buNone/>
              <a:defRPr sz="3600">
                <a:solidFill>
                  <a:schemeClr val="accent2"/>
                </a:solidFill>
              </a:defRPr>
            </a:lvl5pPr>
            <a:lvl6pPr lvl="5" rtl="0" algn="ctr">
              <a:spcBef>
                <a:spcPts val="0"/>
              </a:spcBef>
              <a:spcAft>
                <a:spcPts val="0"/>
              </a:spcAft>
              <a:buClr>
                <a:schemeClr val="accent2"/>
              </a:buClr>
              <a:buSzPts val="3600"/>
              <a:buNone/>
              <a:defRPr sz="3600">
                <a:solidFill>
                  <a:schemeClr val="accent2"/>
                </a:solidFill>
              </a:defRPr>
            </a:lvl6pPr>
            <a:lvl7pPr lvl="6" rtl="0" algn="ctr">
              <a:spcBef>
                <a:spcPts val="0"/>
              </a:spcBef>
              <a:spcAft>
                <a:spcPts val="0"/>
              </a:spcAft>
              <a:buClr>
                <a:schemeClr val="accent2"/>
              </a:buClr>
              <a:buSzPts val="3600"/>
              <a:buNone/>
              <a:defRPr sz="3600">
                <a:solidFill>
                  <a:schemeClr val="accent2"/>
                </a:solidFill>
              </a:defRPr>
            </a:lvl7pPr>
            <a:lvl8pPr lvl="7" rtl="0" algn="ctr">
              <a:spcBef>
                <a:spcPts val="0"/>
              </a:spcBef>
              <a:spcAft>
                <a:spcPts val="0"/>
              </a:spcAft>
              <a:buClr>
                <a:schemeClr val="accent2"/>
              </a:buClr>
              <a:buSzPts val="3600"/>
              <a:buNone/>
              <a:defRPr sz="3600">
                <a:solidFill>
                  <a:schemeClr val="accent2"/>
                </a:solidFill>
              </a:defRPr>
            </a:lvl8pPr>
            <a:lvl9pPr lvl="8" rtl="0" algn="ctr">
              <a:spcBef>
                <a:spcPts val="0"/>
              </a:spcBef>
              <a:spcAft>
                <a:spcPts val="0"/>
              </a:spcAft>
              <a:buClr>
                <a:schemeClr val="accent2"/>
              </a:buClr>
              <a:buSzPts val="3600"/>
              <a:buNone/>
              <a:defRPr sz="3600">
                <a:solidFill>
                  <a:schemeClr val="accent2"/>
                </a:solidFill>
              </a:defRPr>
            </a:lvl9pPr>
          </a:lstStyle>
          <a:p/>
        </p:txBody>
      </p:sp>
      <p:sp>
        <p:nvSpPr>
          <p:cNvPr id="27" name="Google Shape;27;p5"/>
          <p:cNvSpPr txBox="1"/>
          <p:nvPr>
            <p:ph idx="3" type="subTitle"/>
          </p:nvPr>
        </p:nvSpPr>
        <p:spPr>
          <a:xfrm>
            <a:off x="1586700" y="7537800"/>
            <a:ext cx="6674400" cy="19740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Clr>
                <a:srgbClr val="000000"/>
              </a:buClr>
              <a:buSzPts val="2200"/>
              <a:buNone/>
              <a:defRPr sz="2800"/>
            </a:lvl1pPr>
            <a:lvl2pPr lvl="1" rtl="0" algn="ctr">
              <a:lnSpc>
                <a:spcPct val="100000"/>
              </a:lnSpc>
              <a:spcBef>
                <a:spcPts val="0"/>
              </a:spcBef>
              <a:spcAft>
                <a:spcPts val="0"/>
              </a:spcAft>
              <a:buClr>
                <a:srgbClr val="000000"/>
              </a:buClr>
              <a:buSzPts val="2200"/>
              <a:buNone/>
              <a:defRPr sz="2200">
                <a:solidFill>
                  <a:srgbClr val="000000"/>
                </a:solidFill>
              </a:defRPr>
            </a:lvl2pPr>
            <a:lvl3pPr lvl="2" rtl="0" algn="ctr">
              <a:lnSpc>
                <a:spcPct val="100000"/>
              </a:lnSpc>
              <a:spcBef>
                <a:spcPts val="0"/>
              </a:spcBef>
              <a:spcAft>
                <a:spcPts val="0"/>
              </a:spcAft>
              <a:buClr>
                <a:srgbClr val="000000"/>
              </a:buClr>
              <a:buSzPts val="2200"/>
              <a:buNone/>
              <a:defRPr sz="2200">
                <a:solidFill>
                  <a:srgbClr val="000000"/>
                </a:solidFill>
              </a:defRPr>
            </a:lvl3pPr>
            <a:lvl4pPr lvl="3" rtl="0" algn="ctr">
              <a:lnSpc>
                <a:spcPct val="100000"/>
              </a:lnSpc>
              <a:spcBef>
                <a:spcPts val="0"/>
              </a:spcBef>
              <a:spcAft>
                <a:spcPts val="0"/>
              </a:spcAft>
              <a:buClr>
                <a:srgbClr val="000000"/>
              </a:buClr>
              <a:buSzPts val="2200"/>
              <a:buNone/>
              <a:defRPr sz="2200">
                <a:solidFill>
                  <a:srgbClr val="000000"/>
                </a:solidFill>
              </a:defRPr>
            </a:lvl4pPr>
            <a:lvl5pPr lvl="4" rtl="0" algn="ctr">
              <a:lnSpc>
                <a:spcPct val="100000"/>
              </a:lnSpc>
              <a:spcBef>
                <a:spcPts val="0"/>
              </a:spcBef>
              <a:spcAft>
                <a:spcPts val="0"/>
              </a:spcAft>
              <a:buClr>
                <a:srgbClr val="000000"/>
              </a:buClr>
              <a:buSzPts val="2200"/>
              <a:buNone/>
              <a:defRPr sz="2200">
                <a:solidFill>
                  <a:srgbClr val="000000"/>
                </a:solidFill>
              </a:defRPr>
            </a:lvl5pPr>
            <a:lvl6pPr lvl="5" rtl="0" algn="ctr">
              <a:lnSpc>
                <a:spcPct val="100000"/>
              </a:lnSpc>
              <a:spcBef>
                <a:spcPts val="0"/>
              </a:spcBef>
              <a:spcAft>
                <a:spcPts val="0"/>
              </a:spcAft>
              <a:buClr>
                <a:srgbClr val="000000"/>
              </a:buClr>
              <a:buSzPts val="2200"/>
              <a:buNone/>
              <a:defRPr sz="2200">
                <a:solidFill>
                  <a:srgbClr val="000000"/>
                </a:solidFill>
              </a:defRPr>
            </a:lvl6pPr>
            <a:lvl7pPr lvl="6" rtl="0" algn="ctr">
              <a:lnSpc>
                <a:spcPct val="100000"/>
              </a:lnSpc>
              <a:spcBef>
                <a:spcPts val="0"/>
              </a:spcBef>
              <a:spcAft>
                <a:spcPts val="0"/>
              </a:spcAft>
              <a:buClr>
                <a:srgbClr val="000000"/>
              </a:buClr>
              <a:buSzPts val="2200"/>
              <a:buNone/>
              <a:defRPr sz="2200">
                <a:solidFill>
                  <a:srgbClr val="000000"/>
                </a:solidFill>
              </a:defRPr>
            </a:lvl7pPr>
            <a:lvl8pPr lvl="7" rtl="0" algn="ctr">
              <a:lnSpc>
                <a:spcPct val="100000"/>
              </a:lnSpc>
              <a:spcBef>
                <a:spcPts val="0"/>
              </a:spcBef>
              <a:spcAft>
                <a:spcPts val="0"/>
              </a:spcAft>
              <a:buClr>
                <a:srgbClr val="000000"/>
              </a:buClr>
              <a:buSzPts val="2200"/>
              <a:buNone/>
              <a:defRPr sz="2200">
                <a:solidFill>
                  <a:srgbClr val="000000"/>
                </a:solidFill>
              </a:defRPr>
            </a:lvl8pPr>
            <a:lvl9pPr lvl="8" rtl="0" algn="ctr">
              <a:lnSpc>
                <a:spcPct val="100000"/>
              </a:lnSpc>
              <a:spcBef>
                <a:spcPts val="0"/>
              </a:spcBef>
              <a:spcAft>
                <a:spcPts val="0"/>
              </a:spcAft>
              <a:buClr>
                <a:srgbClr val="000000"/>
              </a:buClr>
              <a:buSzPts val="2200"/>
              <a:buNone/>
              <a:defRPr sz="2200">
                <a:solidFill>
                  <a:srgbClr val="000000"/>
                </a:solidFill>
              </a:defRPr>
            </a:lvl9pPr>
          </a:lstStyle>
          <a:p/>
        </p:txBody>
      </p:sp>
      <p:sp>
        <p:nvSpPr>
          <p:cNvPr id="28" name="Google Shape;28;p5"/>
          <p:cNvSpPr txBox="1"/>
          <p:nvPr>
            <p:ph idx="4" type="title"/>
          </p:nvPr>
        </p:nvSpPr>
        <p:spPr>
          <a:xfrm>
            <a:off x="1314450" y="718600"/>
            <a:ext cx="156594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sz="72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p:nvPr/>
        </p:nvSpPr>
        <p:spPr>
          <a:xfrm>
            <a:off x="18901623" y="1447020"/>
            <a:ext cx="77" cy="15169"/>
          </a:xfrm>
          <a:custGeom>
            <a:rect b="b" l="l" r="r" t="t"/>
            <a:pathLst>
              <a:path extrusionOk="0" h="196" w="1">
                <a:moveTo>
                  <a:pt x="1" y="195"/>
                </a:moveTo>
                <a:cubicBezTo>
                  <a:pt x="1" y="122"/>
                  <a:pt x="1" y="73"/>
                  <a:pt x="1" y="0"/>
                </a:cubicBezTo>
                <a:cubicBezTo>
                  <a:pt x="1" y="73"/>
                  <a:pt x="1" y="122"/>
                  <a:pt x="1" y="195"/>
                </a:cubicBezTo>
                <a:close/>
              </a:path>
            </a:pathLst>
          </a:custGeom>
          <a:solidFill>
            <a:srgbClr val="E7654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 name="Google Shape;31;p6"/>
          <p:cNvSpPr txBox="1"/>
          <p:nvPr>
            <p:ph type="title"/>
          </p:nvPr>
        </p:nvSpPr>
        <p:spPr>
          <a:xfrm>
            <a:off x="1314450" y="718600"/>
            <a:ext cx="15659400" cy="1145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5600"/>
              <a:buNone/>
              <a:defRPr sz="72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4"/>
        </a:solidFill>
      </p:bgPr>
    </p:bg>
    <p:spTree>
      <p:nvGrpSpPr>
        <p:cNvPr id="32" name="Shape 32"/>
        <p:cNvGrpSpPr/>
        <p:nvPr/>
      </p:nvGrpSpPr>
      <p:grpSpPr>
        <a:xfrm>
          <a:off x="0" y="0"/>
          <a:ext cx="0" cy="0"/>
          <a:chOff x="0" y="0"/>
          <a:chExt cx="0" cy="0"/>
        </a:xfrm>
      </p:grpSpPr>
      <p:sp>
        <p:nvSpPr>
          <p:cNvPr id="33" name="Google Shape;33;p7"/>
          <p:cNvSpPr/>
          <p:nvPr/>
        </p:nvSpPr>
        <p:spPr>
          <a:xfrm flipH="1">
            <a:off x="863700" y="460600"/>
            <a:ext cx="9409200" cy="93654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 name="Google Shape;34;p7"/>
          <p:cNvSpPr/>
          <p:nvPr/>
        </p:nvSpPr>
        <p:spPr>
          <a:xfrm flipH="1">
            <a:off x="-592800" y="0"/>
            <a:ext cx="18947400" cy="10287000"/>
          </a:xfrm>
          <a:prstGeom prst="rtTriangl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 name="Google Shape;35;p7"/>
          <p:cNvSpPr txBox="1"/>
          <p:nvPr>
            <p:ph idx="1" type="body"/>
          </p:nvPr>
        </p:nvSpPr>
        <p:spPr>
          <a:xfrm>
            <a:off x="11357700" y="7561484"/>
            <a:ext cx="5616000" cy="1975200"/>
          </a:xfrm>
          <a:prstGeom prst="rect">
            <a:avLst/>
          </a:prstGeom>
        </p:spPr>
        <p:txBody>
          <a:bodyPr anchorCtr="0" anchor="t" bIns="182850" lIns="182850" spcFirstLastPara="1" rIns="182850" wrap="square" tIns="182850">
            <a:noAutofit/>
          </a:bodyPr>
          <a:lstStyle>
            <a:lvl1pPr indent="-381000" lvl="0" marL="457200" algn="r">
              <a:spcBef>
                <a:spcPts val="0"/>
              </a:spcBef>
              <a:spcAft>
                <a:spcPts val="0"/>
              </a:spcAft>
              <a:buSzPts val="2400"/>
              <a:buChar char="●"/>
              <a:defRPr sz="2800">
                <a:solidFill>
                  <a:srgbClr val="FFFFFF"/>
                </a:solidFill>
              </a:defRPr>
            </a:lvl1pPr>
            <a:lvl2pPr indent="-381000" lvl="1" marL="914400">
              <a:spcBef>
                <a:spcPts val="3200"/>
              </a:spcBef>
              <a:spcAft>
                <a:spcPts val="0"/>
              </a:spcAft>
              <a:buSzPts val="2400"/>
              <a:buChar char="○"/>
              <a:defRPr sz="2400"/>
            </a:lvl2pPr>
            <a:lvl3pPr indent="-381000" lvl="2" marL="1371600">
              <a:spcBef>
                <a:spcPts val="3200"/>
              </a:spcBef>
              <a:spcAft>
                <a:spcPts val="0"/>
              </a:spcAft>
              <a:buSzPts val="2400"/>
              <a:buChar char="■"/>
              <a:defRPr sz="2400"/>
            </a:lvl3pPr>
            <a:lvl4pPr indent="-381000" lvl="3" marL="1828800">
              <a:spcBef>
                <a:spcPts val="3200"/>
              </a:spcBef>
              <a:spcAft>
                <a:spcPts val="0"/>
              </a:spcAft>
              <a:buSzPts val="2400"/>
              <a:buChar char="●"/>
              <a:defRPr sz="2400"/>
            </a:lvl4pPr>
            <a:lvl5pPr indent="-381000" lvl="4" marL="2286000">
              <a:spcBef>
                <a:spcPts val="3200"/>
              </a:spcBef>
              <a:spcAft>
                <a:spcPts val="0"/>
              </a:spcAft>
              <a:buSzPts val="2400"/>
              <a:buChar char="○"/>
              <a:defRPr sz="2400"/>
            </a:lvl5pPr>
            <a:lvl6pPr indent="-381000" lvl="5" marL="2743200">
              <a:spcBef>
                <a:spcPts val="3200"/>
              </a:spcBef>
              <a:spcAft>
                <a:spcPts val="0"/>
              </a:spcAft>
              <a:buSzPts val="2400"/>
              <a:buChar char="■"/>
              <a:defRPr sz="2400"/>
            </a:lvl6pPr>
            <a:lvl7pPr indent="-381000" lvl="6" marL="3200400">
              <a:spcBef>
                <a:spcPts val="3200"/>
              </a:spcBef>
              <a:spcAft>
                <a:spcPts val="0"/>
              </a:spcAft>
              <a:buSzPts val="2400"/>
              <a:buChar char="●"/>
              <a:defRPr sz="2400"/>
            </a:lvl7pPr>
            <a:lvl8pPr indent="-381000" lvl="7" marL="3657600">
              <a:spcBef>
                <a:spcPts val="3200"/>
              </a:spcBef>
              <a:spcAft>
                <a:spcPts val="0"/>
              </a:spcAft>
              <a:buSzPts val="2400"/>
              <a:buChar char="○"/>
              <a:defRPr sz="2400"/>
            </a:lvl8pPr>
            <a:lvl9pPr indent="-381000" lvl="8" marL="4114800">
              <a:spcBef>
                <a:spcPts val="3200"/>
              </a:spcBef>
              <a:spcAft>
                <a:spcPts val="3200"/>
              </a:spcAft>
              <a:buSzPts val="2400"/>
              <a:buChar char="■"/>
              <a:defRPr sz="2400"/>
            </a:lvl9pPr>
          </a:lstStyle>
          <a:p/>
        </p:txBody>
      </p:sp>
      <p:sp>
        <p:nvSpPr>
          <p:cNvPr id="36" name="Google Shape;36;p7"/>
          <p:cNvSpPr txBox="1"/>
          <p:nvPr>
            <p:ph type="title"/>
          </p:nvPr>
        </p:nvSpPr>
        <p:spPr>
          <a:xfrm>
            <a:off x="11696700" y="6071650"/>
            <a:ext cx="5277000" cy="1145400"/>
          </a:xfrm>
          <a:prstGeom prst="rect">
            <a:avLst/>
          </a:prstGeom>
        </p:spPr>
        <p:txBody>
          <a:bodyPr anchorCtr="0" anchor="b" bIns="182850" lIns="182850" spcFirstLastPara="1" rIns="182850" wrap="square" tIns="182850">
            <a:noAutofit/>
          </a:bodyPr>
          <a:lstStyle>
            <a:lvl1pPr lvl="0" rtl="0" algn="r">
              <a:spcBef>
                <a:spcPts val="0"/>
              </a:spcBef>
              <a:spcAft>
                <a:spcPts val="0"/>
              </a:spcAft>
              <a:buSzPts val="5600"/>
              <a:buNone/>
              <a:defRPr sz="6000">
                <a:solidFill>
                  <a:srgbClr val="FFFFFF"/>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2776200" y="2702200"/>
            <a:ext cx="12735600" cy="4578000"/>
          </a:xfrm>
          <a:prstGeom prst="rect">
            <a:avLst/>
          </a:prstGeom>
        </p:spPr>
        <p:txBody>
          <a:bodyPr anchorCtr="0" anchor="ctr" bIns="182850" lIns="182850" spcFirstLastPara="1" rIns="182850" wrap="square" tIns="182850">
            <a:noAutofit/>
          </a:bodyPr>
          <a:lstStyle>
            <a:lvl1pPr lvl="0" algn="ctr">
              <a:spcBef>
                <a:spcPts val="0"/>
              </a:spcBef>
              <a:spcAft>
                <a:spcPts val="0"/>
              </a:spcAft>
              <a:buSzPts val="9600"/>
              <a:buNone/>
              <a:defRPr sz="14400">
                <a:solidFill>
                  <a:schemeClr val="accent1"/>
                </a:solidFill>
              </a:defRPr>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txBox="1"/>
          <p:nvPr>
            <p:ph type="title"/>
          </p:nvPr>
        </p:nvSpPr>
        <p:spPr>
          <a:xfrm>
            <a:off x="531000" y="2466350"/>
            <a:ext cx="8090400" cy="29646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p:txBody>
      </p:sp>
      <p:sp>
        <p:nvSpPr>
          <p:cNvPr id="41" name="Google Shape;41;p9"/>
          <p:cNvSpPr txBox="1"/>
          <p:nvPr>
            <p:ph idx="1" type="subTitle"/>
          </p:nvPr>
        </p:nvSpPr>
        <p:spPr>
          <a:xfrm>
            <a:off x="531000" y="5606150"/>
            <a:ext cx="8090400" cy="2470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9"/>
          <p:cNvSpPr txBox="1"/>
          <p:nvPr>
            <p:ph idx="2" type="body"/>
          </p:nvPr>
        </p:nvSpPr>
        <p:spPr>
          <a:xfrm>
            <a:off x="9879000" y="1448150"/>
            <a:ext cx="7674000" cy="7390200"/>
          </a:xfrm>
          <a:prstGeom prst="rect">
            <a:avLst/>
          </a:prstGeom>
        </p:spPr>
        <p:txBody>
          <a:bodyPr anchorCtr="0" anchor="ctr" bIns="182850" lIns="182850" spcFirstLastPara="1" rIns="182850" wrap="square" tIns="182850">
            <a:noAutofit/>
          </a:bodyPr>
          <a:lstStyle>
            <a:lvl1pPr indent="-457200" lvl="0" marL="457200">
              <a:spcBef>
                <a:spcPts val="0"/>
              </a:spcBef>
              <a:spcAft>
                <a:spcPts val="0"/>
              </a:spcAft>
              <a:buSzPts val="3600"/>
              <a:buChar char="●"/>
              <a:defRPr/>
            </a:lvl1pPr>
            <a:lvl2pPr indent="-406400" lvl="1" marL="914400">
              <a:spcBef>
                <a:spcPts val="3200"/>
              </a:spcBef>
              <a:spcAft>
                <a:spcPts val="0"/>
              </a:spcAft>
              <a:buSzPts val="2800"/>
              <a:buChar char="○"/>
              <a:defRPr/>
            </a:lvl2pPr>
            <a:lvl3pPr indent="-406400" lvl="2" marL="1371600">
              <a:spcBef>
                <a:spcPts val="3200"/>
              </a:spcBef>
              <a:spcAft>
                <a:spcPts val="0"/>
              </a:spcAft>
              <a:buSzPts val="2800"/>
              <a:buChar char="■"/>
              <a:defRPr/>
            </a:lvl3pPr>
            <a:lvl4pPr indent="-406400" lvl="3" marL="1828800">
              <a:spcBef>
                <a:spcPts val="3200"/>
              </a:spcBef>
              <a:spcAft>
                <a:spcPts val="0"/>
              </a:spcAft>
              <a:buSzPts val="2800"/>
              <a:buChar char="●"/>
              <a:defRPr/>
            </a:lvl4pPr>
            <a:lvl5pPr indent="-406400" lvl="4" marL="2286000">
              <a:spcBef>
                <a:spcPts val="3200"/>
              </a:spcBef>
              <a:spcAft>
                <a:spcPts val="0"/>
              </a:spcAft>
              <a:buSzPts val="2800"/>
              <a:buChar char="○"/>
              <a:defRPr/>
            </a:lvl5pPr>
            <a:lvl6pPr indent="-406400" lvl="5" marL="2743200">
              <a:spcBef>
                <a:spcPts val="3200"/>
              </a:spcBef>
              <a:spcAft>
                <a:spcPts val="0"/>
              </a:spcAft>
              <a:buSzPts val="2800"/>
              <a:buChar char="■"/>
              <a:defRPr/>
            </a:lvl6pPr>
            <a:lvl7pPr indent="-406400" lvl="6" marL="3200400">
              <a:spcBef>
                <a:spcPts val="3200"/>
              </a:spcBef>
              <a:spcAft>
                <a:spcPts val="0"/>
              </a:spcAft>
              <a:buSzPts val="2800"/>
              <a:buChar char="●"/>
              <a:defRPr/>
            </a:lvl7pPr>
            <a:lvl8pPr indent="-406400" lvl="7" marL="3657600">
              <a:spcBef>
                <a:spcPts val="3200"/>
              </a:spcBef>
              <a:spcAft>
                <a:spcPts val="0"/>
              </a:spcAft>
              <a:buSzPts val="2800"/>
              <a:buChar char="○"/>
              <a:defRPr/>
            </a:lvl8pPr>
            <a:lvl9pPr indent="-406400" lvl="8" marL="4114800">
              <a:spcBef>
                <a:spcPts val="3200"/>
              </a:spcBef>
              <a:spcAft>
                <a:spcPts val="3200"/>
              </a:spcAft>
              <a:buSzPts val="2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p:nvPr/>
        </p:nvSpPr>
        <p:spPr>
          <a:xfrm>
            <a:off x="10668000" y="810800"/>
            <a:ext cx="6180000" cy="87438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 name="Google Shape;45;p10"/>
          <p:cNvSpPr/>
          <p:nvPr/>
        </p:nvSpPr>
        <p:spPr>
          <a:xfrm flipH="1">
            <a:off x="-2229000" y="1080000"/>
            <a:ext cx="20517000" cy="9289800"/>
          </a:xfrm>
          <a:prstGeom prst="rtTriangl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 name="Google Shape;46;p10"/>
          <p:cNvSpPr txBox="1"/>
          <p:nvPr>
            <p:ph idx="1" type="subTitle"/>
          </p:nvPr>
        </p:nvSpPr>
        <p:spPr>
          <a:xfrm>
            <a:off x="1752600" y="1339700"/>
            <a:ext cx="7052400" cy="18666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None/>
              <a:defRPr sz="4800"/>
            </a:lvl1pPr>
            <a:lvl2pPr lvl="1" rtl="0">
              <a:lnSpc>
                <a:spcPct val="100000"/>
              </a:lnSpc>
              <a:spcBef>
                <a:spcPts val="3200"/>
              </a:spcBef>
              <a:spcAft>
                <a:spcPts val="0"/>
              </a:spcAft>
              <a:buNone/>
              <a:defRPr sz="4800"/>
            </a:lvl2pPr>
            <a:lvl3pPr lvl="2" rtl="0">
              <a:lnSpc>
                <a:spcPct val="100000"/>
              </a:lnSpc>
              <a:spcBef>
                <a:spcPts val="3200"/>
              </a:spcBef>
              <a:spcAft>
                <a:spcPts val="0"/>
              </a:spcAft>
              <a:buNone/>
              <a:defRPr sz="4800"/>
            </a:lvl3pPr>
            <a:lvl4pPr lvl="3" rtl="0">
              <a:lnSpc>
                <a:spcPct val="100000"/>
              </a:lnSpc>
              <a:spcBef>
                <a:spcPts val="3200"/>
              </a:spcBef>
              <a:spcAft>
                <a:spcPts val="0"/>
              </a:spcAft>
              <a:buNone/>
              <a:defRPr sz="4800"/>
            </a:lvl4pPr>
            <a:lvl5pPr lvl="4" rtl="0">
              <a:lnSpc>
                <a:spcPct val="100000"/>
              </a:lnSpc>
              <a:spcBef>
                <a:spcPts val="3200"/>
              </a:spcBef>
              <a:spcAft>
                <a:spcPts val="0"/>
              </a:spcAft>
              <a:buNone/>
              <a:defRPr sz="4800"/>
            </a:lvl5pPr>
            <a:lvl6pPr lvl="5" rtl="0">
              <a:lnSpc>
                <a:spcPct val="100000"/>
              </a:lnSpc>
              <a:spcBef>
                <a:spcPts val="3200"/>
              </a:spcBef>
              <a:spcAft>
                <a:spcPts val="0"/>
              </a:spcAft>
              <a:buNone/>
              <a:defRPr sz="4800"/>
            </a:lvl6pPr>
            <a:lvl7pPr lvl="6" rtl="0">
              <a:lnSpc>
                <a:spcPct val="100000"/>
              </a:lnSpc>
              <a:spcBef>
                <a:spcPts val="3200"/>
              </a:spcBef>
              <a:spcAft>
                <a:spcPts val="0"/>
              </a:spcAft>
              <a:buNone/>
              <a:defRPr sz="4800"/>
            </a:lvl7pPr>
            <a:lvl8pPr lvl="7" rtl="0">
              <a:lnSpc>
                <a:spcPct val="100000"/>
              </a:lnSpc>
              <a:spcBef>
                <a:spcPts val="3200"/>
              </a:spcBef>
              <a:spcAft>
                <a:spcPts val="0"/>
              </a:spcAft>
              <a:buNone/>
              <a:defRPr sz="4800"/>
            </a:lvl8pPr>
            <a:lvl9pPr lvl="8" rtl="0">
              <a:lnSpc>
                <a:spcPct val="100000"/>
              </a:lnSpc>
              <a:spcBef>
                <a:spcPts val="3200"/>
              </a:spcBef>
              <a:spcAft>
                <a:spcPts val="3200"/>
              </a:spcAft>
              <a:buNone/>
              <a:defRPr sz="4800"/>
            </a:lvl9pPr>
          </a:lstStyle>
          <a:p/>
        </p:txBody>
      </p:sp>
      <p:sp>
        <p:nvSpPr>
          <p:cNvPr id="47" name="Google Shape;47;p10"/>
          <p:cNvSpPr txBox="1"/>
          <p:nvPr>
            <p:ph type="ctrTitle"/>
          </p:nvPr>
        </p:nvSpPr>
        <p:spPr>
          <a:xfrm flipH="1">
            <a:off x="5136750" y="8018500"/>
            <a:ext cx="4834800" cy="1155600"/>
          </a:xfrm>
          <a:prstGeom prst="rect">
            <a:avLst/>
          </a:prstGeom>
        </p:spPr>
        <p:txBody>
          <a:bodyPr anchorCtr="0" anchor="b" bIns="182850" lIns="182850" spcFirstLastPara="1" rIns="182850" wrap="square" tIns="182850">
            <a:noAutofit/>
          </a:bodyPr>
          <a:lstStyle>
            <a:lvl1pPr lvl="0" rtl="0" algn="r">
              <a:spcBef>
                <a:spcPts val="0"/>
              </a:spcBef>
              <a:spcAft>
                <a:spcPts val="0"/>
              </a:spcAft>
              <a:buClr>
                <a:schemeClr val="lt2"/>
              </a:buClr>
              <a:buSzPts val="6000"/>
              <a:buNone/>
              <a:defRPr sz="6000">
                <a:solidFill>
                  <a:schemeClr val="lt2"/>
                </a:solidFill>
              </a:defRPr>
            </a:lvl1pPr>
            <a:lvl2pPr lvl="1" rtl="0" algn="r">
              <a:spcBef>
                <a:spcPts val="0"/>
              </a:spcBef>
              <a:spcAft>
                <a:spcPts val="0"/>
              </a:spcAft>
              <a:buClr>
                <a:schemeClr val="lt2"/>
              </a:buClr>
              <a:buSzPts val="6000"/>
              <a:buNone/>
              <a:defRPr sz="6000">
                <a:solidFill>
                  <a:schemeClr val="lt2"/>
                </a:solidFill>
              </a:defRPr>
            </a:lvl2pPr>
            <a:lvl3pPr lvl="2" rtl="0" algn="r">
              <a:spcBef>
                <a:spcPts val="0"/>
              </a:spcBef>
              <a:spcAft>
                <a:spcPts val="0"/>
              </a:spcAft>
              <a:buClr>
                <a:schemeClr val="lt2"/>
              </a:buClr>
              <a:buSzPts val="6000"/>
              <a:buNone/>
              <a:defRPr sz="6000">
                <a:solidFill>
                  <a:schemeClr val="lt2"/>
                </a:solidFill>
              </a:defRPr>
            </a:lvl3pPr>
            <a:lvl4pPr lvl="3" rtl="0" algn="r">
              <a:spcBef>
                <a:spcPts val="0"/>
              </a:spcBef>
              <a:spcAft>
                <a:spcPts val="0"/>
              </a:spcAft>
              <a:buClr>
                <a:schemeClr val="lt2"/>
              </a:buClr>
              <a:buSzPts val="6000"/>
              <a:buNone/>
              <a:defRPr sz="6000">
                <a:solidFill>
                  <a:schemeClr val="lt2"/>
                </a:solidFill>
              </a:defRPr>
            </a:lvl4pPr>
            <a:lvl5pPr lvl="4" rtl="0" algn="r">
              <a:spcBef>
                <a:spcPts val="0"/>
              </a:spcBef>
              <a:spcAft>
                <a:spcPts val="0"/>
              </a:spcAft>
              <a:buClr>
                <a:schemeClr val="lt2"/>
              </a:buClr>
              <a:buSzPts val="6000"/>
              <a:buNone/>
              <a:defRPr sz="6000">
                <a:solidFill>
                  <a:schemeClr val="lt2"/>
                </a:solidFill>
              </a:defRPr>
            </a:lvl5pPr>
            <a:lvl6pPr lvl="5" rtl="0" algn="r">
              <a:spcBef>
                <a:spcPts val="0"/>
              </a:spcBef>
              <a:spcAft>
                <a:spcPts val="0"/>
              </a:spcAft>
              <a:buClr>
                <a:schemeClr val="lt2"/>
              </a:buClr>
              <a:buSzPts val="6000"/>
              <a:buNone/>
              <a:defRPr sz="6000">
                <a:solidFill>
                  <a:schemeClr val="lt2"/>
                </a:solidFill>
              </a:defRPr>
            </a:lvl6pPr>
            <a:lvl7pPr lvl="6" rtl="0" algn="r">
              <a:spcBef>
                <a:spcPts val="0"/>
              </a:spcBef>
              <a:spcAft>
                <a:spcPts val="0"/>
              </a:spcAft>
              <a:buClr>
                <a:schemeClr val="lt2"/>
              </a:buClr>
              <a:buSzPts val="6000"/>
              <a:buNone/>
              <a:defRPr sz="6000">
                <a:solidFill>
                  <a:schemeClr val="lt2"/>
                </a:solidFill>
              </a:defRPr>
            </a:lvl7pPr>
            <a:lvl8pPr lvl="7" rtl="0" algn="r">
              <a:spcBef>
                <a:spcPts val="0"/>
              </a:spcBef>
              <a:spcAft>
                <a:spcPts val="0"/>
              </a:spcAft>
              <a:buClr>
                <a:schemeClr val="lt2"/>
              </a:buClr>
              <a:buSzPts val="6000"/>
              <a:buNone/>
              <a:defRPr sz="6000">
                <a:solidFill>
                  <a:schemeClr val="lt2"/>
                </a:solidFill>
              </a:defRPr>
            </a:lvl8pPr>
            <a:lvl9pPr lvl="8" rtl="0" algn="r">
              <a:spcBef>
                <a:spcPts val="0"/>
              </a:spcBef>
              <a:spcAft>
                <a:spcPts val="0"/>
              </a:spcAft>
              <a:buClr>
                <a:schemeClr val="lt2"/>
              </a:buClr>
              <a:buSzPts val="6000"/>
              <a:buNone/>
              <a:defRPr sz="6000">
                <a:solidFill>
                  <a:schemeClr val="lt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Autofit/>
          </a:bodyPr>
          <a:lstStyle>
            <a:lvl1pPr lvl="0">
              <a:spcBef>
                <a:spcPts val="0"/>
              </a:spcBef>
              <a:spcAft>
                <a:spcPts val="0"/>
              </a:spcAft>
              <a:buClr>
                <a:schemeClr val="dk1"/>
              </a:buClr>
              <a:buSzPts val="5600"/>
              <a:buFont typeface="Capriola"/>
              <a:buNone/>
              <a:defRPr b="1" sz="5600">
                <a:solidFill>
                  <a:schemeClr val="dk1"/>
                </a:solidFill>
                <a:latin typeface="Capriola"/>
                <a:ea typeface="Capriola"/>
                <a:cs typeface="Capriola"/>
                <a:sym typeface="Capriola"/>
              </a:defRPr>
            </a:lvl1pPr>
            <a:lvl2pPr lvl="1">
              <a:spcBef>
                <a:spcPts val="0"/>
              </a:spcBef>
              <a:spcAft>
                <a:spcPts val="0"/>
              </a:spcAft>
              <a:buClr>
                <a:schemeClr val="dk1"/>
              </a:buClr>
              <a:buSzPts val="5600"/>
              <a:buFont typeface="Capriola"/>
              <a:buNone/>
              <a:defRPr sz="5600">
                <a:solidFill>
                  <a:schemeClr val="dk1"/>
                </a:solidFill>
                <a:latin typeface="Capriola"/>
                <a:ea typeface="Capriola"/>
                <a:cs typeface="Capriola"/>
                <a:sym typeface="Capriola"/>
              </a:defRPr>
            </a:lvl2pPr>
            <a:lvl3pPr lvl="2">
              <a:spcBef>
                <a:spcPts val="0"/>
              </a:spcBef>
              <a:spcAft>
                <a:spcPts val="0"/>
              </a:spcAft>
              <a:buClr>
                <a:schemeClr val="dk1"/>
              </a:buClr>
              <a:buSzPts val="5600"/>
              <a:buFont typeface="Capriola"/>
              <a:buNone/>
              <a:defRPr sz="5600">
                <a:solidFill>
                  <a:schemeClr val="dk1"/>
                </a:solidFill>
                <a:latin typeface="Capriola"/>
                <a:ea typeface="Capriola"/>
                <a:cs typeface="Capriola"/>
                <a:sym typeface="Capriola"/>
              </a:defRPr>
            </a:lvl3pPr>
            <a:lvl4pPr lvl="3">
              <a:spcBef>
                <a:spcPts val="0"/>
              </a:spcBef>
              <a:spcAft>
                <a:spcPts val="0"/>
              </a:spcAft>
              <a:buClr>
                <a:schemeClr val="dk1"/>
              </a:buClr>
              <a:buSzPts val="5600"/>
              <a:buFont typeface="Capriola"/>
              <a:buNone/>
              <a:defRPr sz="5600">
                <a:solidFill>
                  <a:schemeClr val="dk1"/>
                </a:solidFill>
                <a:latin typeface="Capriola"/>
                <a:ea typeface="Capriola"/>
                <a:cs typeface="Capriola"/>
                <a:sym typeface="Capriola"/>
              </a:defRPr>
            </a:lvl4pPr>
            <a:lvl5pPr lvl="4">
              <a:spcBef>
                <a:spcPts val="0"/>
              </a:spcBef>
              <a:spcAft>
                <a:spcPts val="0"/>
              </a:spcAft>
              <a:buClr>
                <a:schemeClr val="dk1"/>
              </a:buClr>
              <a:buSzPts val="5600"/>
              <a:buFont typeface="Capriola"/>
              <a:buNone/>
              <a:defRPr sz="5600">
                <a:solidFill>
                  <a:schemeClr val="dk1"/>
                </a:solidFill>
                <a:latin typeface="Capriola"/>
                <a:ea typeface="Capriola"/>
                <a:cs typeface="Capriola"/>
                <a:sym typeface="Capriola"/>
              </a:defRPr>
            </a:lvl5pPr>
            <a:lvl6pPr lvl="5">
              <a:spcBef>
                <a:spcPts val="0"/>
              </a:spcBef>
              <a:spcAft>
                <a:spcPts val="0"/>
              </a:spcAft>
              <a:buClr>
                <a:schemeClr val="dk1"/>
              </a:buClr>
              <a:buSzPts val="5600"/>
              <a:buFont typeface="Capriola"/>
              <a:buNone/>
              <a:defRPr sz="5600">
                <a:solidFill>
                  <a:schemeClr val="dk1"/>
                </a:solidFill>
                <a:latin typeface="Capriola"/>
                <a:ea typeface="Capriola"/>
                <a:cs typeface="Capriola"/>
                <a:sym typeface="Capriola"/>
              </a:defRPr>
            </a:lvl6pPr>
            <a:lvl7pPr lvl="6">
              <a:spcBef>
                <a:spcPts val="0"/>
              </a:spcBef>
              <a:spcAft>
                <a:spcPts val="0"/>
              </a:spcAft>
              <a:buClr>
                <a:schemeClr val="dk1"/>
              </a:buClr>
              <a:buSzPts val="5600"/>
              <a:buFont typeface="Capriola"/>
              <a:buNone/>
              <a:defRPr sz="5600">
                <a:solidFill>
                  <a:schemeClr val="dk1"/>
                </a:solidFill>
                <a:latin typeface="Capriola"/>
                <a:ea typeface="Capriola"/>
                <a:cs typeface="Capriola"/>
                <a:sym typeface="Capriola"/>
              </a:defRPr>
            </a:lvl7pPr>
            <a:lvl8pPr lvl="7">
              <a:spcBef>
                <a:spcPts val="0"/>
              </a:spcBef>
              <a:spcAft>
                <a:spcPts val="0"/>
              </a:spcAft>
              <a:buClr>
                <a:schemeClr val="dk1"/>
              </a:buClr>
              <a:buSzPts val="5600"/>
              <a:buFont typeface="Capriola"/>
              <a:buNone/>
              <a:defRPr sz="5600">
                <a:solidFill>
                  <a:schemeClr val="dk1"/>
                </a:solidFill>
                <a:latin typeface="Capriola"/>
                <a:ea typeface="Capriola"/>
                <a:cs typeface="Capriola"/>
                <a:sym typeface="Capriola"/>
              </a:defRPr>
            </a:lvl8pPr>
            <a:lvl9pPr lvl="8">
              <a:spcBef>
                <a:spcPts val="0"/>
              </a:spcBef>
              <a:spcAft>
                <a:spcPts val="0"/>
              </a:spcAft>
              <a:buClr>
                <a:schemeClr val="dk1"/>
              </a:buClr>
              <a:buSzPts val="5600"/>
              <a:buFont typeface="Capriola"/>
              <a:buNone/>
              <a:defRPr sz="5600">
                <a:solidFill>
                  <a:schemeClr val="dk1"/>
                </a:solidFill>
                <a:latin typeface="Capriola"/>
                <a:ea typeface="Capriola"/>
                <a:cs typeface="Capriola"/>
                <a:sym typeface="Capriola"/>
              </a:defRPr>
            </a:lvl9pPr>
          </a:lstStyle>
          <a:p/>
        </p:txBody>
      </p:sp>
      <p:sp>
        <p:nvSpPr>
          <p:cNvPr id="7" name="Google Shape;7;p1"/>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Autofit/>
          </a:bodyPr>
          <a:lstStyle>
            <a:lvl1pPr indent="-457200" lvl="0" marL="457200">
              <a:lnSpc>
                <a:spcPct val="115000"/>
              </a:lnSpc>
              <a:spcBef>
                <a:spcPts val="0"/>
              </a:spcBef>
              <a:spcAft>
                <a:spcPts val="0"/>
              </a:spcAft>
              <a:buClr>
                <a:schemeClr val="dk1"/>
              </a:buClr>
              <a:buSzPts val="3600"/>
              <a:buFont typeface="Athiti Medium"/>
              <a:buChar char="●"/>
              <a:defRPr sz="3600">
                <a:solidFill>
                  <a:schemeClr val="dk1"/>
                </a:solidFill>
                <a:latin typeface="Athiti Medium"/>
                <a:ea typeface="Athiti Medium"/>
                <a:cs typeface="Athiti Medium"/>
                <a:sym typeface="Athiti Medium"/>
              </a:defRPr>
            </a:lvl1pPr>
            <a:lvl2pPr indent="-406400" lvl="1" marL="914400">
              <a:lnSpc>
                <a:spcPct val="115000"/>
              </a:lnSpc>
              <a:spcBef>
                <a:spcPts val="3200"/>
              </a:spcBef>
              <a:spcAft>
                <a:spcPts val="0"/>
              </a:spcAft>
              <a:buClr>
                <a:schemeClr val="dk1"/>
              </a:buClr>
              <a:buSzPts val="2800"/>
              <a:buFont typeface="Athiti Medium"/>
              <a:buChar char="○"/>
              <a:defRPr sz="2800">
                <a:solidFill>
                  <a:schemeClr val="dk1"/>
                </a:solidFill>
                <a:latin typeface="Athiti Medium"/>
                <a:ea typeface="Athiti Medium"/>
                <a:cs typeface="Athiti Medium"/>
                <a:sym typeface="Athiti Medium"/>
              </a:defRPr>
            </a:lvl2pPr>
            <a:lvl3pPr indent="-406400" lvl="2" marL="1371600">
              <a:lnSpc>
                <a:spcPct val="115000"/>
              </a:lnSpc>
              <a:spcBef>
                <a:spcPts val="3200"/>
              </a:spcBef>
              <a:spcAft>
                <a:spcPts val="0"/>
              </a:spcAft>
              <a:buClr>
                <a:schemeClr val="dk1"/>
              </a:buClr>
              <a:buSzPts val="2800"/>
              <a:buFont typeface="Athiti Medium"/>
              <a:buChar char="■"/>
              <a:defRPr sz="2800">
                <a:solidFill>
                  <a:schemeClr val="dk1"/>
                </a:solidFill>
                <a:latin typeface="Athiti Medium"/>
                <a:ea typeface="Athiti Medium"/>
                <a:cs typeface="Athiti Medium"/>
                <a:sym typeface="Athiti Medium"/>
              </a:defRPr>
            </a:lvl3pPr>
            <a:lvl4pPr indent="-406400" lvl="3" marL="1828800">
              <a:lnSpc>
                <a:spcPct val="115000"/>
              </a:lnSpc>
              <a:spcBef>
                <a:spcPts val="3200"/>
              </a:spcBef>
              <a:spcAft>
                <a:spcPts val="0"/>
              </a:spcAft>
              <a:buClr>
                <a:schemeClr val="dk2"/>
              </a:buClr>
              <a:buSzPts val="2800"/>
              <a:buFont typeface="Athiti Medium"/>
              <a:buChar char="●"/>
              <a:defRPr sz="2800">
                <a:solidFill>
                  <a:schemeClr val="dk2"/>
                </a:solidFill>
                <a:latin typeface="Athiti Medium"/>
                <a:ea typeface="Athiti Medium"/>
                <a:cs typeface="Athiti Medium"/>
                <a:sym typeface="Athiti Medium"/>
              </a:defRPr>
            </a:lvl4pPr>
            <a:lvl5pPr indent="-406400" lvl="4" marL="2286000">
              <a:lnSpc>
                <a:spcPct val="115000"/>
              </a:lnSpc>
              <a:spcBef>
                <a:spcPts val="3200"/>
              </a:spcBef>
              <a:spcAft>
                <a:spcPts val="0"/>
              </a:spcAft>
              <a:buClr>
                <a:schemeClr val="dk1"/>
              </a:buClr>
              <a:buSzPts val="2800"/>
              <a:buFont typeface="Athiti Medium"/>
              <a:buChar char="○"/>
              <a:defRPr sz="2800">
                <a:solidFill>
                  <a:schemeClr val="dk1"/>
                </a:solidFill>
                <a:latin typeface="Athiti Medium"/>
                <a:ea typeface="Athiti Medium"/>
                <a:cs typeface="Athiti Medium"/>
                <a:sym typeface="Athiti Medium"/>
              </a:defRPr>
            </a:lvl5pPr>
            <a:lvl6pPr indent="-406400" lvl="5" marL="2743200">
              <a:lnSpc>
                <a:spcPct val="115000"/>
              </a:lnSpc>
              <a:spcBef>
                <a:spcPts val="3200"/>
              </a:spcBef>
              <a:spcAft>
                <a:spcPts val="0"/>
              </a:spcAft>
              <a:buClr>
                <a:schemeClr val="dk1"/>
              </a:buClr>
              <a:buSzPts val="2800"/>
              <a:buFont typeface="Athiti Medium"/>
              <a:buChar char="■"/>
              <a:defRPr sz="2800">
                <a:solidFill>
                  <a:schemeClr val="dk1"/>
                </a:solidFill>
                <a:latin typeface="Athiti Medium"/>
                <a:ea typeface="Athiti Medium"/>
                <a:cs typeface="Athiti Medium"/>
                <a:sym typeface="Athiti Medium"/>
              </a:defRPr>
            </a:lvl6pPr>
            <a:lvl7pPr indent="-406400" lvl="6" marL="3200400">
              <a:lnSpc>
                <a:spcPct val="115000"/>
              </a:lnSpc>
              <a:spcBef>
                <a:spcPts val="3200"/>
              </a:spcBef>
              <a:spcAft>
                <a:spcPts val="0"/>
              </a:spcAft>
              <a:buClr>
                <a:schemeClr val="dk1"/>
              </a:buClr>
              <a:buSzPts val="2800"/>
              <a:buFont typeface="Athiti Medium"/>
              <a:buChar char="●"/>
              <a:defRPr sz="2800">
                <a:solidFill>
                  <a:schemeClr val="dk1"/>
                </a:solidFill>
                <a:latin typeface="Athiti Medium"/>
                <a:ea typeface="Athiti Medium"/>
                <a:cs typeface="Athiti Medium"/>
                <a:sym typeface="Athiti Medium"/>
              </a:defRPr>
            </a:lvl7pPr>
            <a:lvl8pPr indent="-406400" lvl="7" marL="3657600">
              <a:lnSpc>
                <a:spcPct val="115000"/>
              </a:lnSpc>
              <a:spcBef>
                <a:spcPts val="3200"/>
              </a:spcBef>
              <a:spcAft>
                <a:spcPts val="0"/>
              </a:spcAft>
              <a:buClr>
                <a:schemeClr val="dk1"/>
              </a:buClr>
              <a:buSzPts val="2800"/>
              <a:buFont typeface="Athiti Medium"/>
              <a:buChar char="○"/>
              <a:defRPr sz="2800">
                <a:solidFill>
                  <a:schemeClr val="dk1"/>
                </a:solidFill>
                <a:latin typeface="Athiti Medium"/>
                <a:ea typeface="Athiti Medium"/>
                <a:cs typeface="Athiti Medium"/>
                <a:sym typeface="Athiti Medium"/>
              </a:defRPr>
            </a:lvl8pPr>
            <a:lvl9pPr indent="-406400" lvl="8" marL="4114800">
              <a:lnSpc>
                <a:spcPct val="115000"/>
              </a:lnSpc>
              <a:spcBef>
                <a:spcPts val="3200"/>
              </a:spcBef>
              <a:spcAft>
                <a:spcPts val="3200"/>
              </a:spcAft>
              <a:buClr>
                <a:schemeClr val="dk1"/>
              </a:buClr>
              <a:buSzPts val="2800"/>
              <a:buFont typeface="Athiti Medium"/>
              <a:buChar char="■"/>
              <a:defRPr sz="2800">
                <a:solidFill>
                  <a:schemeClr val="dk1"/>
                </a:solidFill>
                <a:latin typeface="Athiti Medium"/>
                <a:ea typeface="Athiti Medium"/>
                <a:cs typeface="Athiti Medium"/>
                <a:sym typeface="Athiti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51" name="Shape 151"/>
        <p:cNvGrpSpPr/>
        <p:nvPr/>
      </p:nvGrpSpPr>
      <p:grpSpPr>
        <a:xfrm>
          <a:off x="0" y="0"/>
          <a:ext cx="0" cy="0"/>
          <a:chOff x="0" y="0"/>
          <a:chExt cx="0" cy="0"/>
        </a:xfrm>
      </p:grpSpPr>
      <p:sp>
        <p:nvSpPr>
          <p:cNvPr id="152" name="Google Shape;152;p27"/>
          <p:cNvSpPr txBox="1"/>
          <p:nvPr>
            <p:ph type="title"/>
          </p:nvPr>
        </p:nvSpPr>
        <p:spPr>
          <a:xfrm>
            <a:off x="2136200" y="1866900"/>
            <a:ext cx="14094600" cy="964800"/>
          </a:xfrm>
          <a:prstGeom prst="rect">
            <a:avLst/>
          </a:prstGeom>
          <a:noFill/>
          <a:ln>
            <a:noFill/>
          </a:ln>
        </p:spPr>
        <p:txBody>
          <a:bodyPr anchorCtr="0" anchor="t" bIns="182850" lIns="182850" spcFirstLastPara="1" rIns="182850" wrap="square" tIns="182850">
            <a:noAutofit/>
          </a:bodyPr>
          <a:lstStyle>
            <a:lvl1pPr lvl="0"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9pPr>
          </a:lstStyle>
          <a:p/>
        </p:txBody>
      </p:sp>
      <p:sp>
        <p:nvSpPr>
          <p:cNvPr id="153" name="Google Shape;153;p27"/>
          <p:cNvSpPr txBox="1"/>
          <p:nvPr>
            <p:ph idx="1" type="body"/>
          </p:nvPr>
        </p:nvSpPr>
        <p:spPr>
          <a:xfrm>
            <a:off x="2136200" y="3390901"/>
            <a:ext cx="14094600" cy="5004000"/>
          </a:xfrm>
          <a:prstGeom prst="rect">
            <a:avLst/>
          </a:prstGeom>
          <a:noFill/>
          <a:ln>
            <a:noFill/>
          </a:ln>
        </p:spPr>
        <p:txBody>
          <a:bodyPr anchorCtr="0" anchor="t" bIns="182850" lIns="182850" spcFirstLastPara="1" rIns="182850" wrap="square" tIns="182850">
            <a:noAutofit/>
          </a:bodyPr>
          <a:lstStyle>
            <a:lvl1pPr indent="-368300" lvl="0" marL="457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1pPr>
            <a:lvl2pPr indent="-368300" lvl="1" marL="914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2pPr>
            <a:lvl3pPr indent="-368300" lvl="2" marL="1371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3pPr>
            <a:lvl4pPr indent="-368300" lvl="3" marL="1828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4pPr>
            <a:lvl5pPr indent="-368300" lvl="4" marL="22860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5pPr>
            <a:lvl6pPr indent="-368300" lvl="5" marL="2743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6pPr>
            <a:lvl7pPr indent="-368300" lvl="6" marL="3200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7pPr>
            <a:lvl8pPr indent="-368300" lvl="7" marL="3657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8pPr>
            <a:lvl9pPr indent="-368300" lvl="8" marL="4114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9.jp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2.png"/><Relationship Id="rId8"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9.jp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2.png"/><Relationship Id="rId8"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25.jpg"/><Relationship Id="rId4" Type="http://schemas.openxmlformats.org/officeDocument/2006/relationships/image" Target="../media/image2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hyperlink" Target="https://docs.google.com/spreadsheets/d/1vRhLr0sy8Z5UGkPidmvRZzDTBJgu6aRFfyeQpaBcBRk/copy" TargetMode="Externa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hyperlink" Target="https://docs.google.com/spreadsheets/d/1vRhLr0sy8Z5UGkPidmvRZzDTBJgu6aRFfyeQpaBcBRk/copy" TargetMode="Externa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0.jpg"/><Relationship Id="rId4" Type="http://schemas.openxmlformats.org/officeDocument/2006/relationships/image" Target="../media/image2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30.png"/><Relationship Id="rId4" Type="http://schemas.openxmlformats.org/officeDocument/2006/relationships/image" Target="../media/image2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2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hyperlink" Target="https://www.freepik.com/free-photo/strawberry-milkshake-bottle_4538656.htm/?utm_source=slidesgo_template&amp;utm_medium=referral-link&amp;utm_campaign=sg_resources&amp;utm_content=freepik" TargetMode="External"/><Relationship Id="rId4" Type="http://schemas.openxmlformats.org/officeDocument/2006/relationships/hyperlink" Target="https://www.freepik.com/free-photo/squared-colorful-arrangement-with-smoothies_5040135.htm/?utm_source=slidesgo_template&amp;utm_medium=referral-link&amp;utm_campaign=sg_resources&amp;utm_content=freepik" TargetMode="External"/><Relationship Id="rId9" Type="http://schemas.openxmlformats.org/officeDocument/2006/relationships/hyperlink" Target="https://www.freepik.com/free-photo/halved-grapefruits-glass-juice-coral-background_4225762.htm/?utm_source=slidesgo_template&amp;utm_medium=referral-link&amp;utm_campaign=sg_resources&amp;utm_content=freepik" TargetMode="External"/><Relationship Id="rId5" Type="http://schemas.openxmlformats.org/officeDocument/2006/relationships/hyperlink" Target="https://www.freepik.com/free-photo/still-life-tasty-summer-smoothie_4725634.htm/?utm_source=slidesgo_template&amp;utm_medium=referral-link&amp;utm_campaign=sg_resources&amp;utm_content=freepik" TargetMode="External"/><Relationship Id="rId6" Type="http://schemas.openxmlformats.org/officeDocument/2006/relationships/hyperlink" Target="https://www.freepik.com/free-photo/hand-with-bottles-colorful-drinks_4502903.htm/?utm_source=slidesgo_template&amp;utm_medium=referral-link&amp;utm_campaign=sg_resources&amp;utm_content=freepik" TargetMode="External"/><Relationship Id="rId7" Type="http://schemas.openxmlformats.org/officeDocument/2006/relationships/hyperlink" Target="https://www.freepik.com/free-photo/top-view-colourful-smoothies-glasses_5594396.htm/?utm_source=slidesgo_template&amp;utm_medium=referral-link&amp;utm_campaign=sg_resources&amp;utm_content=freepik" TargetMode="External"/><Relationship Id="rId8" Type="http://schemas.openxmlformats.org/officeDocument/2006/relationships/hyperlink" Target="https://www.freepik.com/free-photo/flat-lay-red-smoothie-with-nuts-seeds-strawberries_5594688.htm/?utm_source=slidesgo_template&amp;utm_medium=referral-link&amp;utm_campaign=sg_resources&amp;utm_content=freepik" TargetMode="External"/><Relationship Id="rId11" Type="http://schemas.openxmlformats.org/officeDocument/2006/relationships/hyperlink" Target="https://www.freepik.com/free-photo/still-life-tasty-summer-smoothie_4725642.htm/?utm_source=slidesgo_template&amp;utm_medium=referral-link&amp;utm_campaign=sg_resources&amp;utm_content=freepik" TargetMode="External"/><Relationship Id="rId10" Type="http://schemas.openxmlformats.org/officeDocument/2006/relationships/hyperlink" Target="https://www.freepik.com/free-photo/close-up-grapefruit-slices-with-juice_6277932.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hyperlink" Target="https://www.freepik.com/free-photo/top-view-grapefruit-slices-table_5620811.htm/?utm_source=slidesgo_template&amp;utm_medium=referral-link&amp;utm_campaign=sg_resources&amp;utm_content=freepik" TargetMode="External"/><Relationship Id="rId4" Type="http://schemas.openxmlformats.org/officeDocument/2006/relationships/hyperlink" Target="https://www.freepik.com/free-photo/sunglass-pineapple-against-yellow-backdrop_4522591.htm/?utm_source=slidesgo_template&amp;utm_medium=referral-link&amp;utm_campaign=sg_resources&amp;utm_content=freepik" TargetMode="External"/><Relationship Id="rId9" Type="http://schemas.openxmlformats.org/officeDocument/2006/relationships/hyperlink" Target="https://www.freepik.com/free-photo/macro-strawberry-texture_4260697.htm/?utm_source=slidesgo_template&amp;utm_medium=referral-link&amp;utm_campaign=sg_resources&amp;utm_content=freepik" TargetMode="External"/><Relationship Id="rId5" Type="http://schemas.openxmlformats.org/officeDocument/2006/relationships/hyperlink" Target="https://www.freepik.com/free-photo/close-up-female-s-hand-arranging-slices-kiwi-with-oranges-chopping-board-against-blue-background_3623005.htm/?utm_source=slidesgo_template&amp;utm_medium=referral-link&amp;utm_campaign=sg_resources&amp;utm_content=freepik" TargetMode="External"/><Relationship Id="rId6" Type="http://schemas.openxmlformats.org/officeDocument/2006/relationships/hyperlink" Target="https://www.freepik.com/free-photo/top-view-white-citrus-juicer_5034728.htm/?utm_source=slidesgo_template&amp;utm_medium=referral-link&amp;utm_campaign=sg_resources&amp;utm_content=freepik" TargetMode="External"/><Relationship Id="rId7" Type="http://schemas.openxmlformats.org/officeDocument/2006/relationships/hyperlink" Target="https://www.freepik.com/free-photo/summer-smoothie-with-pineapple_2209894.htm/?utm_source=slidesgo_template&amp;utm_medium=referral-link&amp;utm_campaign=sg_resources&amp;utm_content=freepik" TargetMode="External"/><Relationship Id="rId8" Type="http://schemas.openxmlformats.org/officeDocument/2006/relationships/hyperlink" Target="https://www.freepik.com/free-photo/portrait-beautiful-female-with-freckles_5500634.htm/?utm_source=slidesgo_template&amp;utm_medium=referral-link&amp;utm_campaign=sg_resources&amp;utm_content=freepik" TargetMode="External"/><Relationship Id="rId11" Type="http://schemas.openxmlformats.org/officeDocument/2006/relationships/hyperlink" Target="https://www.freepik.com/free-photo/hands-holding-whole-watermelon_4225598.htm/?utm_source=slidesgo_template&amp;utm_medium=referral-link&amp;utm_campaign=sg_resources&amp;utm_content=freepik" TargetMode="External"/><Relationship Id="rId10" Type="http://schemas.openxmlformats.org/officeDocument/2006/relationships/hyperlink" Target="https://www.freepik.com/free-photo/spilled-milkshake-pink-surface_4522807.htm/?utm_source=slidesgo_template&amp;utm_medium=referral-link&amp;utm_campaign=sg_resources&amp;utm_content=freepik" TargetMode="External"/><Relationship Id="rId13" Type="http://schemas.openxmlformats.org/officeDocument/2006/relationships/hyperlink" Target="https://www.freepik.com/free-photo/colorful-smoothie-bottles-fruit_4996278.htm/?utm_source=slidesgo_template&amp;utm_medium=referral-link&amp;utm_campaign=sg_resources&amp;utm_content=freepik" TargetMode="External"/><Relationship Id="rId12" Type="http://schemas.openxmlformats.org/officeDocument/2006/relationships/hyperlink" Target="https://www.freepik.com/free-photo/oranges-slices-pattern-turquoise-background_3564014.htm/?utm_source=slidesgo_template&amp;utm_medium=referral-link&amp;utm_campaign=sg_resources&amp;utm_content=freepik" TargetMode="External"/><Relationship Id="rId15" Type="http://schemas.openxmlformats.org/officeDocument/2006/relationships/hyperlink" Target="https://www.freepik.com/free-photo/portrait-stylish-man-with-pink-background_5463328.htm/?utm_source=slidesgo_template&amp;utm_medium=referral-link&amp;utm_campaign=sg_resources&amp;utm_content=freepik" TargetMode="External"/><Relationship Id="rId14" Type="http://schemas.openxmlformats.org/officeDocument/2006/relationships/hyperlink" Target="https://www.freepik.com/free-photo/slices-cantaloupe-fruit-against-yellow-backdrop_4522598.htm/?utm_source=slidesgo_template&amp;utm_medium=referral-link&amp;utm_campaign=sg_resources&amp;utm_content=freepik" TargetMode="External"/><Relationship Id="rId17" Type="http://schemas.openxmlformats.org/officeDocument/2006/relationships/hyperlink" Target="https://www.freepik.com/free-photo/blue-watermelon-background_2319036.htm/?utm_source=slidesgo_template&amp;utm_medium=referral-link&amp;utm_campaign=sg_resources&amp;utm_content=freepik" TargetMode="External"/><Relationship Id="rId16" Type="http://schemas.openxmlformats.org/officeDocument/2006/relationships/hyperlink" Target="https://www.freepik.com/free-photo/smiling-casual-man-looking-camera_5475561.htm/?utm_source=slidesgo_template&amp;utm_medium=referral-link&amp;utm_campaign=sg_resources&amp;utm_content=freepik" TargetMode="External"/><Relationship Id="rId18" Type="http://schemas.openxmlformats.org/officeDocument/2006/relationships/hyperlink" Target="https://www.freepik.com/free-photo/flat-lay-juicer-with-arrangement-oranges_5040159.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6.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 Id="rId3" Type="http://schemas.openxmlformats.org/officeDocument/2006/relationships/hyperlink" Target="https://fonts.google.com/specimen/Capriola" TargetMode="External"/><Relationship Id="rId4" Type="http://schemas.openxmlformats.org/officeDocument/2006/relationships/hyperlink" Target="https://fonts.google.com/specimen/Athiti"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4" Type="http://schemas.openxmlformats.org/officeDocument/2006/relationships/image" Target="../media/image14.gif"/><Relationship Id="rId9" Type="http://schemas.openxmlformats.org/officeDocument/2006/relationships/image" Target="../media/image19.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1" Type="http://schemas.openxmlformats.org/officeDocument/2006/relationships/image" Target="../media/image17.gif"/><Relationship Id="rId10" Type="http://schemas.openxmlformats.org/officeDocument/2006/relationships/image" Target="../media/image11.gif"/><Relationship Id="rId12" Type="http://schemas.openxmlformats.org/officeDocument/2006/relationships/hyperlink" Target="https://stories.freepik.com/cuate?utm_source=slidesgo_template&amp;utm_medium=referral-link&amp;utm_campaign=slidesgo_final_slides&amp;utm_term=cuate&amp;utm_content=storie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8.xml"/><Relationship Id="rId3" Type="http://schemas.openxmlformats.org/officeDocument/2006/relationships/hyperlink" Target="https://chrome.google.com/webstore/detail/flaticon-for-gsuit-gslide/haekgjfnhhdkgfgmldhfokhmfkgmciba"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5.xml"/><Relationship Id="rId3" Type="http://schemas.openxmlformats.org/officeDocument/2006/relationships/hyperlink" Target="http://bit.ly/2PfT4lq"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9.xml"/><Relationship Id="rId5" Type="http://schemas.openxmlformats.org/officeDocument/2006/relationships/hyperlink" Target="http://bit.ly/33VAFh3" TargetMode="External"/><Relationship Id="rId6" Type="http://schemas.openxmlformats.org/officeDocument/2006/relationships/slide" Target="/ppt/slides/slide37.xml"/><Relationship Id="rId7" Type="http://schemas.openxmlformats.org/officeDocument/2006/relationships/slide" Target="/ppt/slides/slide36.xml"/><Relationship Id="rId8" Type="http://schemas.openxmlformats.org/officeDocument/2006/relationships/slide" Target="/ppt/slides/slide38.xml"/><Relationship Id="rId11" Type="http://schemas.openxmlformats.org/officeDocument/2006/relationships/slide" Target="/ppt/slides/slide41.xml"/><Relationship Id="rId10" Type="http://schemas.openxmlformats.org/officeDocument/2006/relationships/slide" Target="/ppt/slides/slide40.xml"/><Relationship Id="rId12"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8" name="Shape 158"/>
        <p:cNvGrpSpPr/>
        <p:nvPr/>
      </p:nvGrpSpPr>
      <p:grpSpPr>
        <a:xfrm>
          <a:off x="0" y="0"/>
          <a:ext cx="0" cy="0"/>
          <a:chOff x="0" y="0"/>
          <a:chExt cx="0" cy="0"/>
        </a:xfrm>
      </p:grpSpPr>
      <p:sp>
        <p:nvSpPr>
          <p:cNvPr id="159" name="Google Shape;159;p29"/>
          <p:cNvSpPr txBox="1"/>
          <p:nvPr>
            <p:ph type="title"/>
          </p:nvPr>
        </p:nvSpPr>
        <p:spPr>
          <a:xfrm>
            <a:off x="1162050" y="413800"/>
            <a:ext cx="156594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solidFill>
                  <a:srgbClr val="FFFFFF"/>
                </a:solidFill>
              </a:rPr>
              <a:t>EXPORT AS MASKS</a:t>
            </a:r>
            <a:endParaRPr sz="7200">
              <a:solidFill>
                <a:srgbClr val="FFFFFF"/>
              </a:solidFill>
            </a:endParaRPr>
          </a:p>
        </p:txBody>
      </p:sp>
      <p:sp>
        <p:nvSpPr>
          <p:cNvPr id="160" name="Google Shape;160;p29"/>
          <p:cNvSpPr txBox="1"/>
          <p:nvPr>
            <p:ph idx="4294967295" type="ctrTitle"/>
          </p:nvPr>
        </p:nvSpPr>
        <p:spPr>
          <a:xfrm>
            <a:off x="12129954" y="7086800"/>
            <a:ext cx="3573600" cy="63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b="0" lang="en" sz="4800"/>
              <a:t>Venus</a:t>
            </a:r>
            <a:endParaRPr b="0" sz="4800"/>
          </a:p>
        </p:txBody>
      </p:sp>
      <p:sp>
        <p:nvSpPr>
          <p:cNvPr id="161" name="Google Shape;161;p29"/>
          <p:cNvSpPr txBox="1"/>
          <p:nvPr>
            <p:ph idx="4294967295" type="subTitle"/>
          </p:nvPr>
        </p:nvSpPr>
        <p:spPr>
          <a:xfrm>
            <a:off x="12129900" y="7889050"/>
            <a:ext cx="3474000" cy="1974000"/>
          </a:xfrm>
          <a:prstGeom prst="rect">
            <a:avLst/>
          </a:prstGeom>
        </p:spPr>
        <p:txBody>
          <a:bodyPr anchorCtr="0" anchor="t" bIns="182850" lIns="182850" spcFirstLastPara="1" rIns="182850" wrap="square" tIns="182850">
            <a:noAutofit/>
          </a:bodyPr>
          <a:lstStyle/>
          <a:p>
            <a:pPr indent="0" lvl="0" marL="0" rtl="0" algn="ctr">
              <a:lnSpc>
                <a:spcPct val="100000"/>
              </a:lnSpc>
              <a:spcBef>
                <a:spcPts val="0"/>
              </a:spcBef>
              <a:spcAft>
                <a:spcPts val="3200"/>
              </a:spcAft>
              <a:buNone/>
            </a:pPr>
            <a:r>
              <a:rPr lang="en" sz="2800">
                <a:latin typeface="Athiti Medium"/>
                <a:ea typeface="Athiti Medium"/>
                <a:cs typeface="Athiti Medium"/>
                <a:sym typeface="Athiti Medium"/>
              </a:rPr>
              <a:t>Venus has a beautiful name, but it’s hot</a:t>
            </a:r>
            <a:endParaRPr sz="2800">
              <a:latin typeface="Athiti Medium"/>
              <a:ea typeface="Athiti Medium"/>
              <a:cs typeface="Athiti Medium"/>
              <a:sym typeface="Athiti Medium"/>
            </a:endParaRPr>
          </a:p>
        </p:txBody>
      </p:sp>
      <p:pic>
        <p:nvPicPr>
          <p:cNvPr id="162" name="Google Shape;162;p29"/>
          <p:cNvPicPr preferRelativeResize="0"/>
          <p:nvPr/>
        </p:nvPicPr>
        <p:blipFill rotWithShape="1">
          <a:blip r:embed="rId3">
            <a:alphaModFix/>
          </a:blip>
          <a:srcRect b="0" l="0" r="37327" t="0"/>
          <a:stretch/>
        </p:blipFill>
        <p:spPr>
          <a:xfrm>
            <a:off x="1396549" y="2377797"/>
            <a:ext cx="3353296" cy="3566003"/>
          </a:xfrm>
          <a:prstGeom prst="rect">
            <a:avLst/>
          </a:prstGeom>
          <a:noFill/>
          <a:ln cap="flat" cmpd="sng" w="76200">
            <a:solidFill>
              <a:schemeClr val="lt2"/>
            </a:solidFill>
            <a:prstDash val="solid"/>
            <a:miter lim="8000"/>
            <a:headEnd len="sm" w="sm" type="none"/>
            <a:tailEnd len="sm" w="sm" type="none"/>
          </a:ln>
        </p:spPr>
      </p:pic>
      <p:pic>
        <p:nvPicPr>
          <p:cNvPr id="163" name="Google Shape;163;p29"/>
          <p:cNvPicPr preferRelativeResize="0"/>
          <p:nvPr/>
        </p:nvPicPr>
        <p:blipFill rotWithShape="1">
          <a:blip r:embed="rId3">
            <a:alphaModFix/>
          </a:blip>
          <a:srcRect b="0" l="0" r="37327" t="0"/>
          <a:stretch/>
        </p:blipFill>
        <p:spPr>
          <a:xfrm>
            <a:off x="5524699" y="2377797"/>
            <a:ext cx="3353296" cy="3566003"/>
          </a:xfrm>
          <a:prstGeom prst="rect">
            <a:avLst/>
          </a:prstGeom>
          <a:noFill/>
          <a:ln cap="flat" cmpd="sng" w="76200">
            <a:solidFill>
              <a:schemeClr val="lt2"/>
            </a:solidFill>
            <a:prstDash val="solid"/>
            <a:miter lim="8000"/>
            <a:headEnd len="sm" w="sm" type="none"/>
            <a:tailEnd len="sm" w="sm" type="none"/>
          </a:ln>
        </p:spPr>
      </p:pic>
      <p:pic>
        <p:nvPicPr>
          <p:cNvPr id="164" name="Google Shape;164;p29"/>
          <p:cNvPicPr preferRelativeResize="0"/>
          <p:nvPr/>
        </p:nvPicPr>
        <p:blipFill rotWithShape="1">
          <a:blip r:embed="rId3">
            <a:alphaModFix/>
          </a:blip>
          <a:srcRect b="0" l="0" r="37327" t="0"/>
          <a:stretch/>
        </p:blipFill>
        <p:spPr>
          <a:xfrm>
            <a:off x="9652849" y="2263197"/>
            <a:ext cx="3353296" cy="3566003"/>
          </a:xfrm>
          <a:prstGeom prst="rect">
            <a:avLst/>
          </a:prstGeom>
          <a:noFill/>
          <a:ln cap="flat" cmpd="sng" w="76200">
            <a:solidFill>
              <a:schemeClr val="lt2"/>
            </a:solidFill>
            <a:prstDash val="solid"/>
            <a:miter lim="8000"/>
            <a:headEnd len="sm" w="sm" type="none"/>
            <a:tailEnd len="sm" w="sm" type="none"/>
          </a:ln>
        </p:spPr>
      </p:pic>
      <p:pic>
        <p:nvPicPr>
          <p:cNvPr id="165" name="Google Shape;165;p29"/>
          <p:cNvPicPr preferRelativeResize="0"/>
          <p:nvPr/>
        </p:nvPicPr>
        <p:blipFill rotWithShape="1">
          <a:blip r:embed="rId3">
            <a:alphaModFix/>
          </a:blip>
          <a:srcRect b="0" l="0" r="37327" t="0"/>
          <a:stretch/>
        </p:blipFill>
        <p:spPr>
          <a:xfrm>
            <a:off x="13780999" y="2293347"/>
            <a:ext cx="3353296" cy="3566003"/>
          </a:xfrm>
          <a:prstGeom prst="rect">
            <a:avLst/>
          </a:prstGeom>
          <a:noFill/>
          <a:ln cap="flat" cmpd="sng" w="76200">
            <a:solidFill>
              <a:schemeClr val="lt2"/>
            </a:solidFill>
            <a:prstDash val="solid"/>
            <a:miter lim="8000"/>
            <a:headEnd len="sm" w="sm" type="none"/>
            <a:tailEnd len="sm" w="sm" type="none"/>
          </a:ln>
        </p:spPr>
      </p:pic>
      <p:sp>
        <p:nvSpPr>
          <p:cNvPr id="166" name="Google Shape;166;p29"/>
          <p:cNvSpPr/>
          <p:nvPr/>
        </p:nvSpPr>
        <p:spPr>
          <a:xfrm rot="10800000">
            <a:off x="2250300" y="5092661"/>
            <a:ext cx="1645800" cy="16458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 name="Google Shape;167;p29"/>
          <p:cNvSpPr txBox="1"/>
          <p:nvPr>
            <p:ph idx="4294967295" type="ctrTitle"/>
          </p:nvPr>
        </p:nvSpPr>
        <p:spPr>
          <a:xfrm>
            <a:off x="2340300" y="5717415"/>
            <a:ext cx="1465800" cy="326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0" lang="en" sz="7200"/>
              <a:t>01</a:t>
            </a:r>
            <a:endParaRPr b="0" sz="7200"/>
          </a:p>
        </p:txBody>
      </p:sp>
      <p:sp>
        <p:nvSpPr>
          <p:cNvPr id="168" name="Google Shape;168;p29"/>
          <p:cNvSpPr/>
          <p:nvPr/>
        </p:nvSpPr>
        <p:spPr>
          <a:xfrm rot="10800000">
            <a:off x="6456576" y="5185488"/>
            <a:ext cx="1645800" cy="16458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 name="Google Shape;169;p29"/>
          <p:cNvSpPr txBox="1"/>
          <p:nvPr>
            <p:ph idx="4294967295" type="ctrTitle"/>
          </p:nvPr>
        </p:nvSpPr>
        <p:spPr>
          <a:xfrm>
            <a:off x="6400776" y="5810246"/>
            <a:ext cx="1757400" cy="326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0" lang="en" sz="7200"/>
              <a:t>0</a:t>
            </a:r>
            <a:r>
              <a:rPr lang="en" sz="7200"/>
              <a:t>2</a:t>
            </a:r>
            <a:endParaRPr b="0" sz="7200"/>
          </a:p>
        </p:txBody>
      </p:sp>
      <p:sp>
        <p:nvSpPr>
          <p:cNvPr id="170" name="Google Shape;170;p29"/>
          <p:cNvSpPr/>
          <p:nvPr/>
        </p:nvSpPr>
        <p:spPr>
          <a:xfrm rot="10800000">
            <a:off x="10506576" y="5150538"/>
            <a:ext cx="1645800" cy="16458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 name="Google Shape;171;p29"/>
          <p:cNvSpPr txBox="1"/>
          <p:nvPr>
            <p:ph idx="4294967295" type="ctrTitle"/>
          </p:nvPr>
        </p:nvSpPr>
        <p:spPr>
          <a:xfrm>
            <a:off x="10450776" y="5775296"/>
            <a:ext cx="1757400" cy="326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0" lang="en" sz="7200"/>
              <a:t>0</a:t>
            </a:r>
            <a:r>
              <a:rPr lang="en" sz="7200"/>
              <a:t>2</a:t>
            </a:r>
            <a:endParaRPr b="0" sz="7200"/>
          </a:p>
        </p:txBody>
      </p:sp>
      <p:sp>
        <p:nvSpPr>
          <p:cNvPr id="172" name="Google Shape;172;p29"/>
          <p:cNvSpPr/>
          <p:nvPr/>
        </p:nvSpPr>
        <p:spPr>
          <a:xfrm rot="10800000">
            <a:off x="14753576" y="5057688"/>
            <a:ext cx="1645800" cy="16458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 name="Google Shape;173;p29"/>
          <p:cNvSpPr txBox="1"/>
          <p:nvPr>
            <p:ph idx="4294967295" type="ctrTitle"/>
          </p:nvPr>
        </p:nvSpPr>
        <p:spPr>
          <a:xfrm>
            <a:off x="14697776" y="5682446"/>
            <a:ext cx="1757400" cy="326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0" lang="en" sz="7200"/>
              <a:t>0</a:t>
            </a:r>
            <a:r>
              <a:rPr lang="en" sz="7200"/>
              <a:t>2</a:t>
            </a:r>
            <a:endParaRPr b="0" sz="7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2" name="Shape 292"/>
        <p:cNvGrpSpPr/>
        <p:nvPr/>
      </p:nvGrpSpPr>
      <p:grpSpPr>
        <a:xfrm>
          <a:off x="0" y="0"/>
          <a:ext cx="0" cy="0"/>
          <a:chOff x="0" y="0"/>
          <a:chExt cx="0" cy="0"/>
        </a:xfrm>
      </p:grpSpPr>
      <p:pic>
        <p:nvPicPr>
          <p:cNvPr id="293" name="Google Shape;293;p38"/>
          <p:cNvPicPr preferRelativeResize="0"/>
          <p:nvPr/>
        </p:nvPicPr>
        <p:blipFill rotWithShape="1">
          <a:blip r:embed="rId3">
            <a:alphaModFix/>
          </a:blip>
          <a:srcRect b="0" l="23815" r="13937" t="0"/>
          <a:stretch/>
        </p:blipFill>
        <p:spPr>
          <a:xfrm>
            <a:off x="10592100" y="2828900"/>
            <a:ext cx="5506800" cy="6211200"/>
          </a:xfrm>
          <a:prstGeom prst="rect">
            <a:avLst/>
          </a:prstGeom>
          <a:noFill/>
          <a:ln cap="flat" cmpd="sng" w="76200">
            <a:solidFill>
              <a:srgbClr val="FFFFFF"/>
            </a:solidFill>
            <a:prstDash val="solid"/>
            <a:miter lim="8000"/>
            <a:headEnd len="sm" w="sm" type="none"/>
            <a:tailEnd len="sm" w="sm" type="none"/>
          </a:ln>
        </p:spPr>
      </p:pic>
      <p:sp>
        <p:nvSpPr>
          <p:cNvPr id="294" name="Google Shape;294;p38"/>
          <p:cNvSpPr txBox="1"/>
          <p:nvPr>
            <p:ph idx="1" type="subTitle"/>
          </p:nvPr>
        </p:nvSpPr>
        <p:spPr>
          <a:xfrm>
            <a:off x="910550" y="4869950"/>
            <a:ext cx="7192800" cy="23028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Mercury is the closest planet to the Sun and the smallest one in the Solar System</a:t>
            </a:r>
            <a:endParaRPr/>
          </a:p>
        </p:txBody>
      </p:sp>
      <p:sp>
        <p:nvSpPr>
          <p:cNvPr id="295" name="Google Shape;295;p38"/>
          <p:cNvSpPr txBox="1"/>
          <p:nvPr>
            <p:ph type="title"/>
          </p:nvPr>
        </p:nvSpPr>
        <p:spPr>
          <a:xfrm>
            <a:off x="1314450" y="718600"/>
            <a:ext cx="156594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solidFill>
                  <a:srgbClr val="000000"/>
                </a:solidFill>
              </a:rPr>
              <a:t>OUR COMPANY</a:t>
            </a:r>
            <a:endParaRPr>
              <a:solidFill>
                <a:srgbClr val="000000"/>
              </a:solidFill>
            </a:endParaRPr>
          </a:p>
        </p:txBody>
      </p:sp>
      <p:sp>
        <p:nvSpPr>
          <p:cNvPr id="296" name="Google Shape;296;p38"/>
          <p:cNvSpPr/>
          <p:nvPr/>
        </p:nvSpPr>
        <p:spPr>
          <a:xfrm>
            <a:off x="6529900" y="3071400"/>
            <a:ext cx="1458600" cy="1458600"/>
          </a:xfrm>
          <a:prstGeom prst="ellipse">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97" name="Google Shape;297;p38"/>
          <p:cNvGrpSpPr/>
          <p:nvPr/>
        </p:nvGrpSpPr>
        <p:grpSpPr>
          <a:xfrm>
            <a:off x="6801752" y="3348936"/>
            <a:ext cx="914906" cy="903527"/>
            <a:chOff x="-18647525" y="4082625"/>
            <a:chExt cx="309550" cy="305700"/>
          </a:xfrm>
        </p:grpSpPr>
        <p:sp>
          <p:nvSpPr>
            <p:cNvPr id="298" name="Google Shape;298;p38"/>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 name="Google Shape;299;p38"/>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 name="Google Shape;300;p38"/>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 name="Google Shape;301;p38"/>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302" name="Google Shape;302;p38"/>
          <p:cNvCxnSpPr/>
          <p:nvPr/>
        </p:nvCxnSpPr>
        <p:spPr>
          <a:xfrm>
            <a:off x="7763575" y="3800700"/>
            <a:ext cx="2834400" cy="0"/>
          </a:xfrm>
          <a:prstGeom prst="straightConnector1">
            <a:avLst/>
          </a:prstGeom>
          <a:noFill/>
          <a:ln cap="flat" cmpd="sng" w="38100">
            <a:solidFill>
              <a:schemeClr val="accent4"/>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6" name="Shape 306"/>
        <p:cNvGrpSpPr/>
        <p:nvPr/>
      </p:nvGrpSpPr>
      <p:grpSpPr>
        <a:xfrm>
          <a:off x="0" y="0"/>
          <a:ext cx="0" cy="0"/>
          <a:chOff x="0" y="0"/>
          <a:chExt cx="0" cy="0"/>
        </a:xfrm>
      </p:grpSpPr>
      <p:cxnSp>
        <p:nvCxnSpPr>
          <p:cNvPr id="307" name="Google Shape;307;p39"/>
          <p:cNvCxnSpPr/>
          <p:nvPr/>
        </p:nvCxnSpPr>
        <p:spPr>
          <a:xfrm>
            <a:off x="5245902" y="4509640"/>
            <a:ext cx="7563000" cy="0"/>
          </a:xfrm>
          <a:prstGeom prst="straightConnector1">
            <a:avLst/>
          </a:prstGeom>
          <a:noFill/>
          <a:ln cap="flat" cmpd="sng" w="28575">
            <a:solidFill>
              <a:schemeClr val="accent4"/>
            </a:solidFill>
            <a:prstDash val="solid"/>
            <a:round/>
            <a:headEnd len="med" w="med" type="none"/>
            <a:tailEnd len="med" w="med" type="none"/>
          </a:ln>
        </p:spPr>
      </p:cxnSp>
      <p:sp>
        <p:nvSpPr>
          <p:cNvPr id="308" name="Google Shape;308;p39"/>
          <p:cNvSpPr txBox="1"/>
          <p:nvPr>
            <p:ph type="title"/>
          </p:nvPr>
        </p:nvSpPr>
        <p:spPr>
          <a:xfrm>
            <a:off x="1314450" y="718600"/>
            <a:ext cx="156594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7200">
                <a:solidFill>
                  <a:srgbClr val="FFFFFF"/>
                </a:solidFill>
              </a:rPr>
              <a:t>OUR EVOLUTION</a:t>
            </a:r>
            <a:endParaRPr sz="7200">
              <a:solidFill>
                <a:srgbClr val="FFFFFF"/>
              </a:solidFill>
            </a:endParaRPr>
          </a:p>
        </p:txBody>
      </p:sp>
      <p:sp>
        <p:nvSpPr>
          <p:cNvPr id="309" name="Google Shape;309;p39"/>
          <p:cNvSpPr txBox="1"/>
          <p:nvPr>
            <p:ph idx="4294967295" type="ctrTitle"/>
          </p:nvPr>
        </p:nvSpPr>
        <p:spPr>
          <a:xfrm>
            <a:off x="2373654" y="5620625"/>
            <a:ext cx="3573600" cy="63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b="0" lang="en" sz="4800"/>
              <a:t>Mars</a:t>
            </a:r>
            <a:endParaRPr b="0" sz="4800"/>
          </a:p>
        </p:txBody>
      </p:sp>
      <p:sp>
        <p:nvSpPr>
          <p:cNvPr id="310" name="Google Shape;310;p39"/>
          <p:cNvSpPr txBox="1"/>
          <p:nvPr>
            <p:ph idx="4294967295" type="subTitle"/>
          </p:nvPr>
        </p:nvSpPr>
        <p:spPr>
          <a:xfrm>
            <a:off x="2373650" y="6422900"/>
            <a:ext cx="3474000" cy="1629000"/>
          </a:xfrm>
          <a:prstGeom prst="rect">
            <a:avLst/>
          </a:prstGeom>
        </p:spPr>
        <p:txBody>
          <a:bodyPr anchorCtr="0" anchor="t" bIns="182850" lIns="182850" spcFirstLastPara="1" rIns="182850" wrap="square" tIns="182850">
            <a:noAutofit/>
          </a:bodyPr>
          <a:lstStyle/>
          <a:p>
            <a:pPr indent="0" lvl="0" marL="0" rtl="0" algn="ctr">
              <a:lnSpc>
                <a:spcPct val="100000"/>
              </a:lnSpc>
              <a:spcBef>
                <a:spcPts val="0"/>
              </a:spcBef>
              <a:spcAft>
                <a:spcPts val="3200"/>
              </a:spcAft>
              <a:buNone/>
            </a:pPr>
            <a:r>
              <a:rPr lang="en" sz="2800"/>
              <a:t>Despite being red, Mars is actually a cold place</a:t>
            </a:r>
            <a:endParaRPr sz="2800"/>
          </a:p>
        </p:txBody>
      </p:sp>
      <p:sp>
        <p:nvSpPr>
          <p:cNvPr id="311" name="Google Shape;311;p39"/>
          <p:cNvSpPr txBox="1"/>
          <p:nvPr>
            <p:ph idx="4294967295" type="ctrTitle"/>
          </p:nvPr>
        </p:nvSpPr>
        <p:spPr>
          <a:xfrm>
            <a:off x="8877979" y="5610200"/>
            <a:ext cx="3573600" cy="63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b="0" lang="en" sz="4800"/>
              <a:t>Mercury</a:t>
            </a:r>
            <a:endParaRPr b="0" sz="4800"/>
          </a:p>
        </p:txBody>
      </p:sp>
      <p:sp>
        <p:nvSpPr>
          <p:cNvPr id="312" name="Google Shape;312;p39"/>
          <p:cNvSpPr txBox="1"/>
          <p:nvPr>
            <p:ph idx="4294967295" type="subTitle"/>
          </p:nvPr>
        </p:nvSpPr>
        <p:spPr>
          <a:xfrm>
            <a:off x="8877800" y="6412450"/>
            <a:ext cx="3474000" cy="1629000"/>
          </a:xfrm>
          <a:prstGeom prst="rect">
            <a:avLst/>
          </a:prstGeom>
        </p:spPr>
        <p:txBody>
          <a:bodyPr anchorCtr="0" anchor="t" bIns="182850" lIns="182850" spcFirstLastPara="1" rIns="182850" wrap="square" tIns="182850">
            <a:noAutofit/>
          </a:bodyPr>
          <a:lstStyle/>
          <a:p>
            <a:pPr indent="0" lvl="0" marL="0" rtl="0" algn="ctr">
              <a:lnSpc>
                <a:spcPct val="100000"/>
              </a:lnSpc>
              <a:spcBef>
                <a:spcPts val="0"/>
              </a:spcBef>
              <a:spcAft>
                <a:spcPts val="3200"/>
              </a:spcAft>
              <a:buNone/>
            </a:pPr>
            <a:r>
              <a:rPr lang="en" sz="2800"/>
              <a:t>Mercury is the closest planet to the Sun</a:t>
            </a:r>
            <a:endParaRPr sz="2800"/>
          </a:p>
        </p:txBody>
      </p:sp>
      <p:sp>
        <p:nvSpPr>
          <p:cNvPr id="313" name="Google Shape;313;p39"/>
          <p:cNvSpPr txBox="1"/>
          <p:nvPr>
            <p:ph idx="4294967295" type="ctrTitle"/>
          </p:nvPr>
        </p:nvSpPr>
        <p:spPr>
          <a:xfrm>
            <a:off x="5625779" y="7086800"/>
            <a:ext cx="3573600" cy="63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b="0" lang="en" sz="4800"/>
              <a:t>Saturn</a:t>
            </a:r>
            <a:endParaRPr b="0" sz="4800"/>
          </a:p>
        </p:txBody>
      </p:sp>
      <p:sp>
        <p:nvSpPr>
          <p:cNvPr id="314" name="Google Shape;314;p39"/>
          <p:cNvSpPr txBox="1"/>
          <p:nvPr>
            <p:ph idx="4294967295" type="subTitle"/>
          </p:nvPr>
        </p:nvSpPr>
        <p:spPr>
          <a:xfrm>
            <a:off x="5625675" y="7889050"/>
            <a:ext cx="3474000" cy="1974000"/>
          </a:xfrm>
          <a:prstGeom prst="rect">
            <a:avLst/>
          </a:prstGeom>
        </p:spPr>
        <p:txBody>
          <a:bodyPr anchorCtr="0" anchor="t" bIns="182850" lIns="182850" spcFirstLastPara="1" rIns="182850" wrap="square" tIns="182850">
            <a:noAutofit/>
          </a:bodyPr>
          <a:lstStyle/>
          <a:p>
            <a:pPr indent="0" lvl="0" marL="0" rtl="0" algn="ctr">
              <a:lnSpc>
                <a:spcPct val="100000"/>
              </a:lnSpc>
              <a:spcBef>
                <a:spcPts val="0"/>
              </a:spcBef>
              <a:spcAft>
                <a:spcPts val="3200"/>
              </a:spcAft>
              <a:buNone/>
            </a:pPr>
            <a:r>
              <a:rPr lang="en" sz="2800"/>
              <a:t>Saturn is composed of hydrogen and helium</a:t>
            </a:r>
            <a:endParaRPr sz="2800"/>
          </a:p>
        </p:txBody>
      </p:sp>
      <p:sp>
        <p:nvSpPr>
          <p:cNvPr id="315" name="Google Shape;315;p39"/>
          <p:cNvSpPr txBox="1"/>
          <p:nvPr>
            <p:ph idx="4294967295" type="ctrTitle"/>
          </p:nvPr>
        </p:nvSpPr>
        <p:spPr>
          <a:xfrm>
            <a:off x="12129954" y="7086800"/>
            <a:ext cx="3573600" cy="63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b="0" lang="en" sz="4800"/>
              <a:t>Venus</a:t>
            </a:r>
            <a:endParaRPr b="0" sz="4800"/>
          </a:p>
        </p:txBody>
      </p:sp>
      <p:sp>
        <p:nvSpPr>
          <p:cNvPr id="316" name="Google Shape;316;p39"/>
          <p:cNvSpPr txBox="1"/>
          <p:nvPr>
            <p:ph idx="4294967295" type="subTitle"/>
          </p:nvPr>
        </p:nvSpPr>
        <p:spPr>
          <a:xfrm>
            <a:off x="12129900" y="7889050"/>
            <a:ext cx="3474000" cy="1974000"/>
          </a:xfrm>
          <a:prstGeom prst="rect">
            <a:avLst/>
          </a:prstGeom>
        </p:spPr>
        <p:txBody>
          <a:bodyPr anchorCtr="0" anchor="t" bIns="182850" lIns="182850" spcFirstLastPara="1" rIns="182850" wrap="square" tIns="182850">
            <a:noAutofit/>
          </a:bodyPr>
          <a:lstStyle/>
          <a:p>
            <a:pPr indent="0" lvl="0" marL="0" rtl="0" algn="ctr">
              <a:lnSpc>
                <a:spcPct val="100000"/>
              </a:lnSpc>
              <a:spcBef>
                <a:spcPts val="0"/>
              </a:spcBef>
              <a:spcAft>
                <a:spcPts val="3200"/>
              </a:spcAft>
              <a:buNone/>
            </a:pPr>
            <a:r>
              <a:rPr lang="en" sz="2800">
                <a:latin typeface="Athiti Medium"/>
                <a:ea typeface="Athiti Medium"/>
                <a:cs typeface="Athiti Medium"/>
                <a:sym typeface="Athiti Medium"/>
              </a:rPr>
              <a:t>Venus has a beautiful name, but it’s hot</a:t>
            </a:r>
            <a:endParaRPr sz="2800">
              <a:latin typeface="Athiti Medium"/>
              <a:ea typeface="Athiti Medium"/>
              <a:cs typeface="Athiti Medium"/>
              <a:sym typeface="Athiti Medium"/>
            </a:endParaRPr>
          </a:p>
        </p:txBody>
      </p:sp>
      <p:sp>
        <p:nvSpPr>
          <p:cNvPr id="317" name="Google Shape;317;p39"/>
          <p:cNvSpPr/>
          <p:nvPr/>
        </p:nvSpPr>
        <p:spPr>
          <a:xfrm>
            <a:off x="3015100" y="3361950"/>
            <a:ext cx="2230800" cy="2230800"/>
          </a:xfrm>
          <a:prstGeom prst="ellipse">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 name="Google Shape;318;p39"/>
          <p:cNvSpPr/>
          <p:nvPr/>
        </p:nvSpPr>
        <p:spPr>
          <a:xfrm>
            <a:off x="6297200" y="3361950"/>
            <a:ext cx="2230800" cy="22308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 name="Google Shape;319;p39"/>
          <p:cNvSpPr/>
          <p:nvPr/>
        </p:nvSpPr>
        <p:spPr>
          <a:xfrm>
            <a:off x="9519350" y="3361950"/>
            <a:ext cx="2230800" cy="2230800"/>
          </a:xfrm>
          <a:prstGeom prst="ellipse">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 name="Google Shape;320;p39"/>
          <p:cNvSpPr/>
          <p:nvPr/>
        </p:nvSpPr>
        <p:spPr>
          <a:xfrm>
            <a:off x="12741500" y="3361950"/>
            <a:ext cx="2230800" cy="22308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321" name="Google Shape;321;p39"/>
          <p:cNvCxnSpPr/>
          <p:nvPr/>
        </p:nvCxnSpPr>
        <p:spPr>
          <a:xfrm>
            <a:off x="4130500" y="8368000"/>
            <a:ext cx="0" cy="1974000"/>
          </a:xfrm>
          <a:prstGeom prst="straightConnector1">
            <a:avLst/>
          </a:prstGeom>
          <a:noFill/>
          <a:ln cap="flat" cmpd="sng" w="28575">
            <a:solidFill>
              <a:schemeClr val="accent4"/>
            </a:solidFill>
            <a:prstDash val="solid"/>
            <a:round/>
            <a:headEnd len="med" w="med" type="oval"/>
            <a:tailEnd len="med" w="med" type="none"/>
          </a:ln>
        </p:spPr>
      </p:cxnSp>
      <p:cxnSp>
        <p:nvCxnSpPr>
          <p:cNvPr id="322" name="Google Shape;322;p39"/>
          <p:cNvCxnSpPr/>
          <p:nvPr/>
        </p:nvCxnSpPr>
        <p:spPr>
          <a:xfrm>
            <a:off x="10634750" y="8368000"/>
            <a:ext cx="0" cy="1974000"/>
          </a:xfrm>
          <a:prstGeom prst="straightConnector1">
            <a:avLst/>
          </a:prstGeom>
          <a:noFill/>
          <a:ln cap="flat" cmpd="sng" w="28575">
            <a:solidFill>
              <a:schemeClr val="accent4"/>
            </a:solidFill>
            <a:prstDash val="solid"/>
            <a:round/>
            <a:headEnd len="med" w="med" type="oval"/>
            <a:tailEnd len="med" w="med" type="none"/>
          </a:ln>
        </p:spPr>
      </p:cxnSp>
      <p:cxnSp>
        <p:nvCxnSpPr>
          <p:cNvPr id="323" name="Google Shape;323;p39"/>
          <p:cNvCxnSpPr/>
          <p:nvPr/>
        </p:nvCxnSpPr>
        <p:spPr>
          <a:xfrm rot="10800000">
            <a:off x="7382625" y="4634200"/>
            <a:ext cx="0" cy="2299800"/>
          </a:xfrm>
          <a:prstGeom prst="straightConnector1">
            <a:avLst/>
          </a:prstGeom>
          <a:noFill/>
          <a:ln cap="flat" cmpd="sng" w="28575">
            <a:solidFill>
              <a:schemeClr val="accent1"/>
            </a:solidFill>
            <a:prstDash val="solid"/>
            <a:round/>
            <a:headEnd len="med" w="med" type="oval"/>
            <a:tailEnd len="med" w="med" type="none"/>
          </a:ln>
        </p:spPr>
      </p:cxnSp>
      <p:cxnSp>
        <p:nvCxnSpPr>
          <p:cNvPr id="324" name="Google Shape;324;p39"/>
          <p:cNvCxnSpPr/>
          <p:nvPr/>
        </p:nvCxnSpPr>
        <p:spPr>
          <a:xfrm rot="10800000">
            <a:off x="13886875" y="4634200"/>
            <a:ext cx="0" cy="2299800"/>
          </a:xfrm>
          <a:prstGeom prst="straightConnector1">
            <a:avLst/>
          </a:prstGeom>
          <a:noFill/>
          <a:ln cap="flat" cmpd="sng" w="28575">
            <a:solidFill>
              <a:schemeClr val="accent2"/>
            </a:solidFill>
            <a:prstDash val="solid"/>
            <a:round/>
            <a:headEnd len="med" w="med" type="oval"/>
            <a:tailEnd len="med" w="med" type="none"/>
          </a:ln>
        </p:spPr>
      </p:cxnSp>
      <p:sp>
        <p:nvSpPr>
          <p:cNvPr id="325" name="Google Shape;325;p39"/>
          <p:cNvSpPr txBox="1"/>
          <p:nvPr>
            <p:ph idx="4294967295" type="ctrTitle"/>
          </p:nvPr>
        </p:nvSpPr>
        <p:spPr>
          <a:xfrm>
            <a:off x="3045052" y="4158150"/>
            <a:ext cx="2230800" cy="638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4000">
                <a:solidFill>
                  <a:srgbClr val="FFFFFF"/>
                </a:solidFill>
              </a:rPr>
              <a:t>2010</a:t>
            </a:r>
            <a:endParaRPr sz="4000">
              <a:solidFill>
                <a:srgbClr val="FFFFFF"/>
              </a:solidFill>
            </a:endParaRPr>
          </a:p>
        </p:txBody>
      </p:sp>
      <p:sp>
        <p:nvSpPr>
          <p:cNvPr id="326" name="Google Shape;326;p39"/>
          <p:cNvSpPr txBox="1"/>
          <p:nvPr>
            <p:ph idx="4294967295" type="ctrTitle"/>
          </p:nvPr>
        </p:nvSpPr>
        <p:spPr>
          <a:xfrm>
            <a:off x="6282202" y="4158150"/>
            <a:ext cx="2230800" cy="638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4000">
                <a:solidFill>
                  <a:srgbClr val="FFFFFF"/>
                </a:solidFill>
              </a:rPr>
              <a:t>2014</a:t>
            </a:r>
            <a:endParaRPr sz="4000">
              <a:solidFill>
                <a:srgbClr val="FFFFFF"/>
              </a:solidFill>
            </a:endParaRPr>
          </a:p>
        </p:txBody>
      </p:sp>
      <p:sp>
        <p:nvSpPr>
          <p:cNvPr id="327" name="Google Shape;327;p39"/>
          <p:cNvSpPr txBox="1"/>
          <p:nvPr>
            <p:ph idx="4294967295" type="ctrTitle"/>
          </p:nvPr>
        </p:nvSpPr>
        <p:spPr>
          <a:xfrm>
            <a:off x="9519352" y="4158150"/>
            <a:ext cx="2230800" cy="638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4000">
                <a:solidFill>
                  <a:srgbClr val="FFFFFF"/>
                </a:solidFill>
              </a:rPr>
              <a:t>2018</a:t>
            </a:r>
            <a:endParaRPr sz="4000">
              <a:solidFill>
                <a:srgbClr val="FFFFFF"/>
              </a:solidFill>
            </a:endParaRPr>
          </a:p>
        </p:txBody>
      </p:sp>
      <p:sp>
        <p:nvSpPr>
          <p:cNvPr id="328" name="Google Shape;328;p39"/>
          <p:cNvSpPr txBox="1"/>
          <p:nvPr>
            <p:ph idx="4294967295" type="ctrTitle"/>
          </p:nvPr>
        </p:nvSpPr>
        <p:spPr>
          <a:xfrm>
            <a:off x="12756502" y="4158150"/>
            <a:ext cx="2230800" cy="638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4000">
                <a:solidFill>
                  <a:srgbClr val="FFFFFF"/>
                </a:solidFill>
              </a:rPr>
              <a:t>Now</a:t>
            </a:r>
            <a:endParaRPr sz="40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2" name="Shape 332"/>
        <p:cNvGrpSpPr/>
        <p:nvPr/>
      </p:nvGrpSpPr>
      <p:grpSpPr>
        <a:xfrm>
          <a:off x="0" y="0"/>
          <a:ext cx="0" cy="0"/>
          <a:chOff x="0" y="0"/>
          <a:chExt cx="0" cy="0"/>
        </a:xfrm>
      </p:grpSpPr>
      <p:sp>
        <p:nvSpPr>
          <p:cNvPr id="333" name="Google Shape;333;p40"/>
          <p:cNvSpPr/>
          <p:nvPr/>
        </p:nvSpPr>
        <p:spPr>
          <a:xfrm>
            <a:off x="9970050" y="4697800"/>
            <a:ext cx="6073800" cy="4416600"/>
          </a:xfrm>
          <a:prstGeom prst="rect">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 name="Google Shape;334;p40"/>
          <p:cNvSpPr/>
          <p:nvPr/>
        </p:nvSpPr>
        <p:spPr>
          <a:xfrm>
            <a:off x="2244150" y="4697800"/>
            <a:ext cx="6073800" cy="44166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 name="Google Shape;335;p40"/>
          <p:cNvSpPr/>
          <p:nvPr/>
        </p:nvSpPr>
        <p:spPr>
          <a:xfrm rot="10800000">
            <a:off x="4367850" y="2641604"/>
            <a:ext cx="1645800" cy="16458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 name="Google Shape;336;p40"/>
          <p:cNvSpPr txBox="1"/>
          <p:nvPr>
            <p:ph idx="4" type="title"/>
          </p:nvPr>
        </p:nvSpPr>
        <p:spPr>
          <a:xfrm>
            <a:off x="1314450" y="718600"/>
            <a:ext cx="156594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WHAT SETS US APART</a:t>
            </a:r>
            <a:endParaRPr/>
          </a:p>
        </p:txBody>
      </p:sp>
      <p:sp>
        <p:nvSpPr>
          <p:cNvPr id="337" name="Google Shape;337;p40"/>
          <p:cNvSpPr txBox="1"/>
          <p:nvPr>
            <p:ph type="ctrTitle"/>
          </p:nvPr>
        </p:nvSpPr>
        <p:spPr>
          <a:xfrm>
            <a:off x="11220150" y="5358304"/>
            <a:ext cx="3573600" cy="11454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Mars</a:t>
            </a:r>
            <a:endParaRPr/>
          </a:p>
        </p:txBody>
      </p:sp>
      <p:sp>
        <p:nvSpPr>
          <p:cNvPr id="338" name="Google Shape;338;p40"/>
          <p:cNvSpPr txBox="1"/>
          <p:nvPr>
            <p:ph idx="1" type="subTitle"/>
          </p:nvPr>
        </p:nvSpPr>
        <p:spPr>
          <a:xfrm>
            <a:off x="10470750" y="6479875"/>
            <a:ext cx="5072400" cy="19740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3200"/>
              <a:t>Despite being red, Mars is a actually cold place. It’s full of iron oxide dust</a:t>
            </a:r>
            <a:endParaRPr sz="3200"/>
          </a:p>
        </p:txBody>
      </p:sp>
      <p:sp>
        <p:nvSpPr>
          <p:cNvPr id="339" name="Google Shape;339;p40"/>
          <p:cNvSpPr txBox="1"/>
          <p:nvPr>
            <p:ph idx="2" type="ctrTitle"/>
          </p:nvPr>
        </p:nvSpPr>
        <p:spPr>
          <a:xfrm>
            <a:off x="2909550" y="5358304"/>
            <a:ext cx="4743000" cy="11454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Venus</a:t>
            </a:r>
            <a:endParaRPr/>
          </a:p>
        </p:txBody>
      </p:sp>
      <p:sp>
        <p:nvSpPr>
          <p:cNvPr id="340" name="Google Shape;340;p40"/>
          <p:cNvSpPr txBox="1"/>
          <p:nvPr>
            <p:ph idx="3" type="subTitle"/>
          </p:nvPr>
        </p:nvSpPr>
        <p:spPr>
          <a:xfrm>
            <a:off x="2744850" y="6479875"/>
            <a:ext cx="5072400" cy="19740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3200"/>
              <a:t>Venus has a beautiful name and is the second planet from the Sun</a:t>
            </a:r>
            <a:endParaRPr sz="3200"/>
          </a:p>
        </p:txBody>
      </p:sp>
      <p:sp>
        <p:nvSpPr>
          <p:cNvPr id="341" name="Google Shape;341;p40"/>
          <p:cNvSpPr txBox="1"/>
          <p:nvPr>
            <p:ph type="ctrTitle"/>
          </p:nvPr>
        </p:nvSpPr>
        <p:spPr>
          <a:xfrm>
            <a:off x="4457850" y="3266358"/>
            <a:ext cx="1465800" cy="326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0" lang="en" sz="7200"/>
              <a:t>01</a:t>
            </a:r>
            <a:endParaRPr b="0" sz="7200"/>
          </a:p>
        </p:txBody>
      </p:sp>
      <p:cxnSp>
        <p:nvCxnSpPr>
          <p:cNvPr id="342" name="Google Shape;342;p40"/>
          <p:cNvCxnSpPr>
            <a:stCxn id="335" idx="0"/>
          </p:cNvCxnSpPr>
          <p:nvPr/>
        </p:nvCxnSpPr>
        <p:spPr>
          <a:xfrm>
            <a:off x="5190750" y="4287404"/>
            <a:ext cx="0" cy="410400"/>
          </a:xfrm>
          <a:prstGeom prst="straightConnector1">
            <a:avLst/>
          </a:prstGeom>
          <a:noFill/>
          <a:ln cap="flat" cmpd="sng" w="38100">
            <a:solidFill>
              <a:schemeClr val="accent2"/>
            </a:solidFill>
            <a:prstDash val="solid"/>
            <a:round/>
            <a:headEnd len="med" w="med" type="none"/>
            <a:tailEnd len="med" w="med" type="none"/>
          </a:ln>
        </p:spPr>
      </p:cxnSp>
      <p:sp>
        <p:nvSpPr>
          <p:cNvPr id="343" name="Google Shape;343;p40"/>
          <p:cNvSpPr txBox="1"/>
          <p:nvPr>
            <p:ph type="ctrTitle"/>
          </p:nvPr>
        </p:nvSpPr>
        <p:spPr>
          <a:xfrm>
            <a:off x="14059650" y="2981100"/>
            <a:ext cx="1918800" cy="326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0" lang="en" sz="7200"/>
              <a:t>0</a:t>
            </a:r>
            <a:r>
              <a:rPr lang="en" sz="7200"/>
              <a:t>2</a:t>
            </a:r>
            <a:endParaRPr b="0" sz="7200"/>
          </a:p>
        </p:txBody>
      </p:sp>
      <p:sp>
        <p:nvSpPr>
          <p:cNvPr id="344" name="Google Shape;344;p40"/>
          <p:cNvSpPr/>
          <p:nvPr/>
        </p:nvSpPr>
        <p:spPr>
          <a:xfrm rot="10800000">
            <a:off x="12256000" y="2641600"/>
            <a:ext cx="1645800" cy="16458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 name="Google Shape;345;p40"/>
          <p:cNvSpPr txBox="1"/>
          <p:nvPr>
            <p:ph type="ctrTitle"/>
          </p:nvPr>
        </p:nvSpPr>
        <p:spPr>
          <a:xfrm>
            <a:off x="12200200" y="3266358"/>
            <a:ext cx="1757400" cy="326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0" lang="en" sz="7200"/>
              <a:t>0</a:t>
            </a:r>
            <a:r>
              <a:rPr lang="en" sz="7200"/>
              <a:t>2</a:t>
            </a:r>
            <a:endParaRPr b="0" sz="7200"/>
          </a:p>
        </p:txBody>
      </p:sp>
      <p:cxnSp>
        <p:nvCxnSpPr>
          <p:cNvPr id="346" name="Google Shape;346;p40"/>
          <p:cNvCxnSpPr>
            <a:stCxn id="344" idx="0"/>
          </p:cNvCxnSpPr>
          <p:nvPr/>
        </p:nvCxnSpPr>
        <p:spPr>
          <a:xfrm>
            <a:off x="13078900" y="4287400"/>
            <a:ext cx="0" cy="410400"/>
          </a:xfrm>
          <a:prstGeom prst="straightConnector1">
            <a:avLst/>
          </a:prstGeom>
          <a:noFill/>
          <a:ln cap="flat" cmpd="sng" w="38100">
            <a:solidFill>
              <a:schemeClr val="accent3"/>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1"/>
          <p:cNvSpPr txBox="1"/>
          <p:nvPr>
            <p:ph type="title"/>
          </p:nvPr>
        </p:nvSpPr>
        <p:spPr>
          <a:xfrm>
            <a:off x="11696700" y="6071650"/>
            <a:ext cx="5277000" cy="1145400"/>
          </a:xfrm>
          <a:prstGeom prst="rect">
            <a:avLst/>
          </a:prstGeom>
        </p:spPr>
        <p:txBody>
          <a:bodyPr anchorCtr="0" anchor="b" bIns="182850" lIns="182850" spcFirstLastPara="1" rIns="182850" wrap="square" tIns="182850">
            <a:noAutofit/>
          </a:bodyPr>
          <a:lstStyle/>
          <a:p>
            <a:pPr indent="0" lvl="0" marL="0" rtl="0" algn="r">
              <a:spcBef>
                <a:spcPts val="0"/>
              </a:spcBef>
              <a:spcAft>
                <a:spcPts val="0"/>
              </a:spcAft>
              <a:buNone/>
            </a:pPr>
            <a:r>
              <a:rPr lang="en"/>
              <a:t>A Picture Always Reinforces the Concept</a:t>
            </a:r>
            <a:endParaRPr/>
          </a:p>
        </p:txBody>
      </p:sp>
      <p:sp>
        <p:nvSpPr>
          <p:cNvPr id="352" name="Google Shape;352;p41"/>
          <p:cNvSpPr txBox="1"/>
          <p:nvPr>
            <p:ph idx="1" type="body"/>
          </p:nvPr>
        </p:nvSpPr>
        <p:spPr>
          <a:xfrm>
            <a:off x="11357700" y="7561484"/>
            <a:ext cx="5616000" cy="1975200"/>
          </a:xfrm>
          <a:prstGeom prst="rect">
            <a:avLst/>
          </a:prstGeom>
        </p:spPr>
        <p:txBody>
          <a:bodyPr anchorCtr="0" anchor="t" bIns="182850" lIns="182850" spcFirstLastPara="1" rIns="182850" wrap="square" tIns="182850">
            <a:noAutofit/>
          </a:bodyPr>
          <a:lstStyle/>
          <a:p>
            <a:pPr indent="0" lvl="0" marL="0" rtl="0" algn="r">
              <a:spcBef>
                <a:spcPts val="0"/>
              </a:spcBef>
              <a:spcAft>
                <a:spcPts val="3200"/>
              </a:spcAft>
              <a:buNone/>
            </a:pPr>
            <a:r>
              <a:rPr lang="en"/>
              <a:t>Images reveal large amounts of data, so remember: use an image instead of long texts</a:t>
            </a:r>
            <a:endParaRPr/>
          </a:p>
        </p:txBody>
      </p:sp>
      <p:pic>
        <p:nvPicPr>
          <p:cNvPr id="353" name="Google Shape;353;p41"/>
          <p:cNvPicPr preferRelativeResize="0"/>
          <p:nvPr/>
        </p:nvPicPr>
        <p:blipFill rotWithShape="1">
          <a:blip r:embed="rId3">
            <a:alphaModFix/>
          </a:blip>
          <a:srcRect b="-2912" l="16666" r="16666" t="0"/>
          <a:stretch/>
        </p:blipFill>
        <p:spPr>
          <a:xfrm>
            <a:off x="1482700" y="1057650"/>
            <a:ext cx="8171348" cy="8409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7" name="Shape 357"/>
        <p:cNvGrpSpPr/>
        <p:nvPr/>
      </p:nvGrpSpPr>
      <p:grpSpPr>
        <a:xfrm>
          <a:off x="0" y="0"/>
          <a:ext cx="0" cy="0"/>
          <a:chOff x="0" y="0"/>
          <a:chExt cx="0" cy="0"/>
        </a:xfrm>
      </p:grpSpPr>
      <p:sp>
        <p:nvSpPr>
          <p:cNvPr id="358" name="Google Shape;358;p42"/>
          <p:cNvSpPr txBox="1"/>
          <p:nvPr>
            <p:ph idx="15" type="title"/>
          </p:nvPr>
        </p:nvSpPr>
        <p:spPr>
          <a:xfrm>
            <a:off x="1314450" y="718600"/>
            <a:ext cx="156594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GUIDING PRINCIPLES</a:t>
            </a:r>
            <a:endParaRPr/>
          </a:p>
        </p:txBody>
      </p:sp>
      <p:sp>
        <p:nvSpPr>
          <p:cNvPr id="359" name="Google Shape;359;p42"/>
          <p:cNvSpPr txBox="1"/>
          <p:nvPr>
            <p:ph type="ctrTitle"/>
          </p:nvPr>
        </p:nvSpPr>
        <p:spPr>
          <a:xfrm flipH="1">
            <a:off x="2291313" y="3723386"/>
            <a:ext cx="3201000" cy="1155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Mercury</a:t>
            </a:r>
            <a:endParaRPr/>
          </a:p>
        </p:txBody>
      </p:sp>
      <p:sp>
        <p:nvSpPr>
          <p:cNvPr id="360" name="Google Shape;360;p42"/>
          <p:cNvSpPr txBox="1"/>
          <p:nvPr>
            <p:ph idx="1" type="subTitle"/>
          </p:nvPr>
        </p:nvSpPr>
        <p:spPr>
          <a:xfrm flipH="1">
            <a:off x="1880913" y="4562000"/>
            <a:ext cx="4021800" cy="126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Mercury is the closest planet to the Sun</a:t>
            </a:r>
            <a:endParaRPr/>
          </a:p>
        </p:txBody>
      </p:sp>
      <p:sp>
        <p:nvSpPr>
          <p:cNvPr id="361" name="Google Shape;361;p42"/>
          <p:cNvSpPr txBox="1"/>
          <p:nvPr>
            <p:ph idx="2" type="ctrTitle"/>
          </p:nvPr>
        </p:nvSpPr>
        <p:spPr>
          <a:xfrm flipH="1">
            <a:off x="12785337" y="3723386"/>
            <a:ext cx="3201000" cy="1155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Mars</a:t>
            </a:r>
            <a:endParaRPr/>
          </a:p>
        </p:txBody>
      </p:sp>
      <p:sp>
        <p:nvSpPr>
          <p:cNvPr id="362" name="Google Shape;362;p42"/>
          <p:cNvSpPr txBox="1"/>
          <p:nvPr>
            <p:ph idx="3" type="subTitle"/>
          </p:nvPr>
        </p:nvSpPr>
        <p:spPr>
          <a:xfrm flipH="1">
            <a:off x="12632937" y="4562015"/>
            <a:ext cx="3505800" cy="126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Despite being red, Mars is a cold place</a:t>
            </a:r>
            <a:endParaRPr/>
          </a:p>
        </p:txBody>
      </p:sp>
      <p:sp>
        <p:nvSpPr>
          <p:cNvPr id="363" name="Google Shape;363;p42"/>
          <p:cNvSpPr txBox="1"/>
          <p:nvPr>
            <p:ph idx="4" type="ctrTitle"/>
          </p:nvPr>
        </p:nvSpPr>
        <p:spPr>
          <a:xfrm flipH="1">
            <a:off x="7528772" y="3723386"/>
            <a:ext cx="3201000" cy="1155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Venus</a:t>
            </a:r>
            <a:endParaRPr/>
          </a:p>
        </p:txBody>
      </p:sp>
      <p:sp>
        <p:nvSpPr>
          <p:cNvPr id="364" name="Google Shape;364;p42"/>
          <p:cNvSpPr txBox="1"/>
          <p:nvPr>
            <p:ph idx="5" type="subTitle"/>
          </p:nvPr>
        </p:nvSpPr>
        <p:spPr>
          <a:xfrm flipH="1">
            <a:off x="7231472" y="4562015"/>
            <a:ext cx="3795600" cy="126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Venus has a beautiful name, but it’s hot</a:t>
            </a:r>
            <a:endParaRPr/>
          </a:p>
        </p:txBody>
      </p:sp>
      <p:sp>
        <p:nvSpPr>
          <p:cNvPr id="365" name="Google Shape;365;p42"/>
          <p:cNvSpPr txBox="1"/>
          <p:nvPr>
            <p:ph idx="6" type="ctrTitle"/>
          </p:nvPr>
        </p:nvSpPr>
        <p:spPr>
          <a:xfrm flipH="1">
            <a:off x="2291313" y="7305053"/>
            <a:ext cx="3201000" cy="1155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Jupiter</a:t>
            </a:r>
            <a:endParaRPr/>
          </a:p>
        </p:txBody>
      </p:sp>
      <p:sp>
        <p:nvSpPr>
          <p:cNvPr id="366" name="Google Shape;366;p42"/>
          <p:cNvSpPr txBox="1"/>
          <p:nvPr>
            <p:ph idx="7" type="subTitle"/>
          </p:nvPr>
        </p:nvSpPr>
        <p:spPr>
          <a:xfrm flipH="1">
            <a:off x="1994013" y="8175966"/>
            <a:ext cx="3795600" cy="1750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It’s the biggest planet in the Solar System</a:t>
            </a:r>
            <a:endParaRPr/>
          </a:p>
        </p:txBody>
      </p:sp>
      <p:sp>
        <p:nvSpPr>
          <p:cNvPr id="367" name="Google Shape;367;p42"/>
          <p:cNvSpPr txBox="1"/>
          <p:nvPr>
            <p:ph idx="8" type="ctrTitle"/>
          </p:nvPr>
        </p:nvSpPr>
        <p:spPr>
          <a:xfrm flipH="1">
            <a:off x="12785337" y="7305053"/>
            <a:ext cx="3201000" cy="1155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Neptune</a:t>
            </a:r>
            <a:endParaRPr/>
          </a:p>
        </p:txBody>
      </p:sp>
      <p:sp>
        <p:nvSpPr>
          <p:cNvPr id="368" name="Google Shape;368;p42"/>
          <p:cNvSpPr txBox="1"/>
          <p:nvPr>
            <p:ph idx="9" type="subTitle"/>
          </p:nvPr>
        </p:nvSpPr>
        <p:spPr>
          <a:xfrm flipH="1">
            <a:off x="12231237" y="8175966"/>
            <a:ext cx="4309200" cy="1750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Neptune is the farthest planet from the Sun</a:t>
            </a:r>
            <a:endParaRPr/>
          </a:p>
        </p:txBody>
      </p:sp>
      <p:sp>
        <p:nvSpPr>
          <p:cNvPr id="369" name="Google Shape;369;p42"/>
          <p:cNvSpPr txBox="1"/>
          <p:nvPr>
            <p:ph idx="13" type="ctrTitle"/>
          </p:nvPr>
        </p:nvSpPr>
        <p:spPr>
          <a:xfrm flipH="1">
            <a:off x="7528772" y="7305053"/>
            <a:ext cx="3201000" cy="1155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Saturn</a:t>
            </a:r>
            <a:endParaRPr/>
          </a:p>
        </p:txBody>
      </p:sp>
      <p:sp>
        <p:nvSpPr>
          <p:cNvPr id="370" name="Google Shape;370;p42"/>
          <p:cNvSpPr txBox="1"/>
          <p:nvPr>
            <p:ph idx="14" type="subTitle"/>
          </p:nvPr>
        </p:nvSpPr>
        <p:spPr>
          <a:xfrm flipH="1">
            <a:off x="7118372" y="8175966"/>
            <a:ext cx="4021800" cy="1750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Saturn is composed of hydrogen and helium</a:t>
            </a:r>
            <a:endParaRPr/>
          </a:p>
        </p:txBody>
      </p:sp>
      <p:sp>
        <p:nvSpPr>
          <p:cNvPr id="371" name="Google Shape;371;p42"/>
          <p:cNvSpPr/>
          <p:nvPr/>
        </p:nvSpPr>
        <p:spPr>
          <a:xfrm>
            <a:off x="3211713" y="2439600"/>
            <a:ext cx="1360200" cy="1360200"/>
          </a:xfrm>
          <a:prstGeom prst="ellipse">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 name="Google Shape;372;p42"/>
          <p:cNvSpPr/>
          <p:nvPr/>
        </p:nvSpPr>
        <p:spPr>
          <a:xfrm>
            <a:off x="8449172" y="2439500"/>
            <a:ext cx="1360200" cy="1360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 name="Google Shape;373;p42"/>
          <p:cNvSpPr/>
          <p:nvPr/>
        </p:nvSpPr>
        <p:spPr>
          <a:xfrm>
            <a:off x="13751637" y="2485400"/>
            <a:ext cx="1268400" cy="12684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 name="Google Shape;374;p42"/>
          <p:cNvSpPr/>
          <p:nvPr/>
        </p:nvSpPr>
        <p:spPr>
          <a:xfrm>
            <a:off x="3257613" y="6086300"/>
            <a:ext cx="1268400" cy="12684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 name="Google Shape;375;p42"/>
          <p:cNvSpPr/>
          <p:nvPr/>
        </p:nvSpPr>
        <p:spPr>
          <a:xfrm>
            <a:off x="8495072" y="6086300"/>
            <a:ext cx="1268400" cy="1268400"/>
          </a:xfrm>
          <a:prstGeom prst="ellipse">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 name="Google Shape;376;p42"/>
          <p:cNvSpPr/>
          <p:nvPr/>
        </p:nvSpPr>
        <p:spPr>
          <a:xfrm>
            <a:off x="13751637" y="6086300"/>
            <a:ext cx="1268400" cy="12684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 name="Google Shape;377;p42"/>
          <p:cNvSpPr/>
          <p:nvPr/>
        </p:nvSpPr>
        <p:spPr>
          <a:xfrm>
            <a:off x="14030426" y="2782410"/>
            <a:ext cx="738166" cy="738224"/>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78" name="Google Shape;378;p42"/>
          <p:cNvGrpSpPr/>
          <p:nvPr/>
        </p:nvGrpSpPr>
        <p:grpSpPr>
          <a:xfrm>
            <a:off x="3521140" y="6352456"/>
            <a:ext cx="741290" cy="736083"/>
            <a:chOff x="-63250675" y="3744075"/>
            <a:chExt cx="320350" cy="318100"/>
          </a:xfrm>
        </p:grpSpPr>
        <p:sp>
          <p:nvSpPr>
            <p:cNvPr id="379" name="Google Shape;379;p4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 name="Google Shape;380;p4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 name="Google Shape;381;p4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82" name="Google Shape;382;p42"/>
          <p:cNvSpPr/>
          <p:nvPr/>
        </p:nvSpPr>
        <p:spPr>
          <a:xfrm>
            <a:off x="8768148" y="2865367"/>
            <a:ext cx="732670" cy="572310"/>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83" name="Google Shape;383;p42"/>
          <p:cNvGrpSpPr/>
          <p:nvPr/>
        </p:nvGrpSpPr>
        <p:grpSpPr>
          <a:xfrm>
            <a:off x="14135193" y="6353208"/>
            <a:ext cx="528633" cy="734579"/>
            <a:chOff x="-64001300" y="4093650"/>
            <a:chExt cx="228450" cy="317450"/>
          </a:xfrm>
        </p:grpSpPr>
        <p:sp>
          <p:nvSpPr>
            <p:cNvPr id="384" name="Google Shape;384;p42"/>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 name="Google Shape;385;p42"/>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 name="Google Shape;386;p42"/>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 name="Google Shape;387;p42"/>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8" name="Google Shape;388;p42"/>
          <p:cNvGrpSpPr/>
          <p:nvPr/>
        </p:nvGrpSpPr>
        <p:grpSpPr>
          <a:xfrm>
            <a:off x="3531813" y="2785042"/>
            <a:ext cx="719943" cy="732960"/>
            <a:chOff x="-62148800" y="3377700"/>
            <a:chExt cx="311125" cy="316750"/>
          </a:xfrm>
        </p:grpSpPr>
        <p:sp>
          <p:nvSpPr>
            <p:cNvPr id="389" name="Google Shape;389;p42"/>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 name="Google Shape;390;p42"/>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1" name="Google Shape;391;p42"/>
          <p:cNvGrpSpPr/>
          <p:nvPr/>
        </p:nvGrpSpPr>
        <p:grpSpPr>
          <a:xfrm>
            <a:off x="8768119" y="6354249"/>
            <a:ext cx="732728" cy="732497"/>
            <a:chOff x="-60255350" y="3733825"/>
            <a:chExt cx="316650" cy="316550"/>
          </a:xfrm>
        </p:grpSpPr>
        <p:sp>
          <p:nvSpPr>
            <p:cNvPr id="392" name="Google Shape;392;p42"/>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 name="Google Shape;393;p42"/>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 name="Google Shape;394;p42"/>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 name="Google Shape;395;p42"/>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 name="Google Shape;396;p42"/>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 name="Google Shape;397;p42"/>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 name="Google Shape;398;p42"/>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3"/>
          <p:cNvSpPr txBox="1"/>
          <p:nvPr>
            <p:ph idx="8" type="title"/>
          </p:nvPr>
        </p:nvSpPr>
        <p:spPr>
          <a:xfrm>
            <a:off x="1314450" y="718600"/>
            <a:ext cx="156594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solidFill>
                  <a:schemeClr val="dk1"/>
                </a:solidFill>
              </a:rPr>
              <a:t>CORE ISSUES</a:t>
            </a:r>
            <a:endParaRPr>
              <a:solidFill>
                <a:schemeClr val="dk1"/>
              </a:solidFill>
            </a:endParaRPr>
          </a:p>
        </p:txBody>
      </p:sp>
      <p:sp>
        <p:nvSpPr>
          <p:cNvPr id="404" name="Google Shape;404;p43"/>
          <p:cNvSpPr txBox="1"/>
          <p:nvPr>
            <p:ph type="ctrTitle"/>
          </p:nvPr>
        </p:nvSpPr>
        <p:spPr>
          <a:xfrm flipH="1">
            <a:off x="6868849" y="6518300"/>
            <a:ext cx="4904400" cy="1155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sz="4800">
                <a:solidFill>
                  <a:schemeClr val="dk1"/>
                </a:solidFill>
              </a:rPr>
              <a:t>Neptune</a:t>
            </a:r>
            <a:endParaRPr sz="4800">
              <a:solidFill>
                <a:schemeClr val="dk1"/>
              </a:solidFill>
            </a:endParaRPr>
          </a:p>
        </p:txBody>
      </p:sp>
      <p:sp>
        <p:nvSpPr>
          <p:cNvPr id="405" name="Google Shape;405;p43"/>
          <p:cNvSpPr txBox="1"/>
          <p:nvPr>
            <p:ph idx="1" type="subTitle"/>
          </p:nvPr>
        </p:nvSpPr>
        <p:spPr>
          <a:xfrm flipH="1">
            <a:off x="6868849" y="7355750"/>
            <a:ext cx="4904400" cy="1750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Neptune is the farthest planet from the Sun and the fourth-largest one</a:t>
            </a:r>
            <a:endParaRPr/>
          </a:p>
        </p:txBody>
      </p:sp>
      <p:sp>
        <p:nvSpPr>
          <p:cNvPr id="406" name="Google Shape;406;p43"/>
          <p:cNvSpPr txBox="1"/>
          <p:nvPr>
            <p:ph idx="2" type="ctrTitle"/>
          </p:nvPr>
        </p:nvSpPr>
        <p:spPr>
          <a:xfrm flipH="1">
            <a:off x="13042062" y="6518286"/>
            <a:ext cx="3121200" cy="1155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sz="4800">
                <a:solidFill>
                  <a:schemeClr val="dk1"/>
                </a:solidFill>
              </a:rPr>
              <a:t>Saturn</a:t>
            </a:r>
            <a:endParaRPr sz="4800">
              <a:solidFill>
                <a:schemeClr val="dk1"/>
              </a:solidFill>
            </a:endParaRPr>
          </a:p>
        </p:txBody>
      </p:sp>
      <p:sp>
        <p:nvSpPr>
          <p:cNvPr id="407" name="Google Shape;407;p43"/>
          <p:cNvSpPr txBox="1"/>
          <p:nvPr>
            <p:ph idx="3" type="subTitle"/>
          </p:nvPr>
        </p:nvSpPr>
        <p:spPr>
          <a:xfrm flipH="1">
            <a:off x="12422262" y="7355750"/>
            <a:ext cx="4360800" cy="1750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It’</a:t>
            </a:r>
            <a:r>
              <a:rPr lang="en"/>
              <a:t>s the ringed planet. It’s a gas giant, composed mostly of hydrogen</a:t>
            </a:r>
            <a:endParaRPr/>
          </a:p>
        </p:txBody>
      </p:sp>
      <p:sp>
        <p:nvSpPr>
          <p:cNvPr id="408" name="Google Shape;408;p43"/>
          <p:cNvSpPr txBox="1"/>
          <p:nvPr>
            <p:ph idx="4" type="ctrTitle"/>
          </p:nvPr>
        </p:nvSpPr>
        <p:spPr>
          <a:xfrm flipH="1">
            <a:off x="7505749" y="3190636"/>
            <a:ext cx="3630600" cy="1155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sz="4800">
                <a:solidFill>
                  <a:schemeClr val="dk1"/>
                </a:solidFill>
              </a:rPr>
              <a:t>Mars</a:t>
            </a:r>
            <a:endParaRPr sz="4800">
              <a:solidFill>
                <a:schemeClr val="dk1"/>
              </a:solidFill>
            </a:endParaRPr>
          </a:p>
        </p:txBody>
      </p:sp>
      <p:sp>
        <p:nvSpPr>
          <p:cNvPr id="409" name="Google Shape;409;p43"/>
          <p:cNvSpPr txBox="1"/>
          <p:nvPr>
            <p:ph idx="5" type="subTitle"/>
          </p:nvPr>
        </p:nvSpPr>
        <p:spPr>
          <a:xfrm flipH="1">
            <a:off x="6868849" y="4028100"/>
            <a:ext cx="4904400" cy="1750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410" name="Google Shape;410;p43"/>
          <p:cNvSpPr txBox="1"/>
          <p:nvPr>
            <p:ph idx="6" type="ctrTitle"/>
          </p:nvPr>
        </p:nvSpPr>
        <p:spPr>
          <a:xfrm flipH="1">
            <a:off x="12150462" y="3190650"/>
            <a:ext cx="4904400" cy="1155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sz="4800">
                <a:solidFill>
                  <a:schemeClr val="dk1"/>
                </a:solidFill>
              </a:rPr>
              <a:t>Venus</a:t>
            </a:r>
            <a:endParaRPr sz="4800">
              <a:solidFill>
                <a:schemeClr val="dk1"/>
              </a:solidFill>
            </a:endParaRPr>
          </a:p>
        </p:txBody>
      </p:sp>
      <p:sp>
        <p:nvSpPr>
          <p:cNvPr id="411" name="Google Shape;411;p43"/>
          <p:cNvSpPr txBox="1"/>
          <p:nvPr>
            <p:ph idx="7" type="subTitle"/>
          </p:nvPr>
        </p:nvSpPr>
        <p:spPr>
          <a:xfrm flipH="1">
            <a:off x="12422262" y="4028100"/>
            <a:ext cx="4360800" cy="1750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Venus has a beautiful name and is the second planet from the Sun</a:t>
            </a:r>
            <a:endParaRPr/>
          </a:p>
        </p:txBody>
      </p:sp>
      <p:pic>
        <p:nvPicPr>
          <p:cNvPr id="412" name="Google Shape;412;p43"/>
          <p:cNvPicPr preferRelativeResize="0"/>
          <p:nvPr/>
        </p:nvPicPr>
        <p:blipFill rotWithShape="1">
          <a:blip r:embed="rId3">
            <a:alphaModFix/>
          </a:blip>
          <a:srcRect b="13428" l="15662" r="18500" t="30268"/>
          <a:stretch/>
        </p:blipFill>
        <p:spPr>
          <a:xfrm>
            <a:off x="1454897" y="2995850"/>
            <a:ext cx="4764948" cy="6110701"/>
          </a:xfrm>
          <a:prstGeom prst="rect">
            <a:avLst/>
          </a:prstGeom>
          <a:noFill/>
          <a:ln>
            <a:noFill/>
          </a:ln>
        </p:spPr>
      </p:pic>
      <p:sp>
        <p:nvSpPr>
          <p:cNvPr id="413" name="Google Shape;413;p43"/>
          <p:cNvSpPr/>
          <p:nvPr/>
        </p:nvSpPr>
        <p:spPr>
          <a:xfrm>
            <a:off x="9117949" y="6154157"/>
            <a:ext cx="406200" cy="4062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 name="Google Shape;414;p43"/>
          <p:cNvSpPr/>
          <p:nvPr/>
        </p:nvSpPr>
        <p:spPr>
          <a:xfrm>
            <a:off x="14399562" y="6154157"/>
            <a:ext cx="406200" cy="4062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 name="Google Shape;415;p43"/>
          <p:cNvSpPr/>
          <p:nvPr/>
        </p:nvSpPr>
        <p:spPr>
          <a:xfrm>
            <a:off x="14399562" y="2811300"/>
            <a:ext cx="406200" cy="406200"/>
          </a:xfrm>
          <a:prstGeom prst="ellipse">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 name="Google Shape;416;p43"/>
          <p:cNvSpPr/>
          <p:nvPr/>
        </p:nvSpPr>
        <p:spPr>
          <a:xfrm>
            <a:off x="9117949" y="2811300"/>
            <a:ext cx="406200" cy="406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4"/>
          <p:cNvSpPr txBox="1"/>
          <p:nvPr>
            <p:ph type="ctrTitle"/>
          </p:nvPr>
        </p:nvSpPr>
        <p:spPr>
          <a:xfrm>
            <a:off x="-1114348" y="2031100"/>
            <a:ext cx="9981000" cy="1155600"/>
          </a:xfrm>
          <a:prstGeom prst="rect">
            <a:avLst/>
          </a:prstGeom>
        </p:spPr>
        <p:txBody>
          <a:bodyPr anchorCtr="0" anchor="b" bIns="182850" lIns="182850" spcFirstLastPara="1" rIns="182850" wrap="square" tIns="182850">
            <a:noAutofit/>
          </a:bodyPr>
          <a:lstStyle/>
          <a:p>
            <a:pPr indent="0" lvl="0" marL="0" rtl="0" algn="r">
              <a:spcBef>
                <a:spcPts val="0"/>
              </a:spcBef>
              <a:spcAft>
                <a:spcPts val="0"/>
              </a:spcAft>
              <a:buNone/>
            </a:pPr>
            <a:r>
              <a:rPr lang="en"/>
              <a:t>Company</a:t>
            </a:r>
            <a:endParaRPr/>
          </a:p>
        </p:txBody>
      </p:sp>
      <p:sp>
        <p:nvSpPr>
          <p:cNvPr id="422" name="Google Shape;422;p44"/>
          <p:cNvSpPr txBox="1"/>
          <p:nvPr>
            <p:ph idx="1" type="subTitle"/>
          </p:nvPr>
        </p:nvSpPr>
        <p:spPr>
          <a:xfrm>
            <a:off x="2791652" y="2954022"/>
            <a:ext cx="6075000" cy="12264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You could enter a subtitle here if you need it</a:t>
            </a:r>
            <a:endParaRPr/>
          </a:p>
        </p:txBody>
      </p:sp>
      <p:sp>
        <p:nvSpPr>
          <p:cNvPr id="423" name="Google Shape;423;p44"/>
          <p:cNvSpPr txBox="1"/>
          <p:nvPr>
            <p:ph idx="2" type="title"/>
          </p:nvPr>
        </p:nvSpPr>
        <p:spPr>
          <a:xfrm>
            <a:off x="4438651" y="4680000"/>
            <a:ext cx="4428000" cy="11556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01</a:t>
            </a:r>
            <a:endParaRPr/>
          </a:p>
        </p:txBody>
      </p:sp>
      <p:pic>
        <p:nvPicPr>
          <p:cNvPr id="424" name="Google Shape;424;p44"/>
          <p:cNvPicPr preferRelativeResize="0"/>
          <p:nvPr/>
        </p:nvPicPr>
        <p:blipFill rotWithShape="1">
          <a:blip r:embed="rId3">
            <a:alphaModFix/>
          </a:blip>
          <a:srcRect b="0" l="25200" r="0" t="4361"/>
          <a:stretch/>
        </p:blipFill>
        <p:spPr>
          <a:xfrm>
            <a:off x="10344225" y="666750"/>
            <a:ext cx="7181850" cy="91820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5"/>
          <p:cNvSpPr/>
          <p:nvPr/>
        </p:nvSpPr>
        <p:spPr>
          <a:xfrm>
            <a:off x="5884050" y="2947295"/>
            <a:ext cx="6251400" cy="6251400"/>
          </a:xfrm>
          <a:prstGeom prst="pie">
            <a:avLst>
              <a:gd fmla="val 4381683" name="adj1"/>
              <a:gd fmla="val 16200000" name="adj2"/>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 name="Google Shape;430;p45"/>
          <p:cNvSpPr/>
          <p:nvPr/>
        </p:nvSpPr>
        <p:spPr>
          <a:xfrm>
            <a:off x="5914935" y="2430050"/>
            <a:ext cx="6489000" cy="6489000"/>
          </a:xfrm>
          <a:prstGeom prst="pie">
            <a:avLst>
              <a:gd fmla="val 16418527" name="adj1"/>
              <a:gd fmla="val 19153191" name="adj2"/>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 name="Google Shape;431;p45"/>
          <p:cNvSpPr/>
          <p:nvPr/>
        </p:nvSpPr>
        <p:spPr>
          <a:xfrm>
            <a:off x="6033473" y="2797872"/>
            <a:ext cx="6251400" cy="6251400"/>
          </a:xfrm>
          <a:prstGeom prst="pie">
            <a:avLst>
              <a:gd fmla="val 19218394" name="adj1"/>
              <a:gd fmla="val 4338340" name="adj2"/>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 name="Google Shape;432;p45"/>
          <p:cNvSpPr txBox="1"/>
          <p:nvPr>
            <p:ph type="title"/>
          </p:nvPr>
        </p:nvSpPr>
        <p:spPr>
          <a:xfrm>
            <a:off x="1314450" y="718600"/>
            <a:ext cx="156594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solidFill>
                  <a:schemeClr val="dk1"/>
                </a:solidFill>
              </a:rPr>
              <a:t>MARKET SHARE</a:t>
            </a:r>
            <a:endParaRPr>
              <a:solidFill>
                <a:schemeClr val="dk1"/>
              </a:solidFill>
            </a:endParaRPr>
          </a:p>
        </p:txBody>
      </p:sp>
      <p:sp>
        <p:nvSpPr>
          <p:cNvPr id="433" name="Google Shape;433;p45"/>
          <p:cNvSpPr txBox="1"/>
          <p:nvPr>
            <p:ph idx="4294967295" type="subTitle"/>
          </p:nvPr>
        </p:nvSpPr>
        <p:spPr>
          <a:xfrm flipH="1">
            <a:off x="1506500" y="5619500"/>
            <a:ext cx="3210600" cy="1438200"/>
          </a:xfrm>
          <a:prstGeom prst="rect">
            <a:avLst/>
          </a:prstGeom>
        </p:spPr>
        <p:txBody>
          <a:bodyPr anchorCtr="0" anchor="t" bIns="182850" lIns="182850" spcFirstLastPara="1" rIns="182850" wrap="square" tIns="182850">
            <a:noAutofit/>
          </a:bodyPr>
          <a:lstStyle/>
          <a:p>
            <a:pPr indent="0" lvl="0" marL="0" rtl="0" algn="l">
              <a:lnSpc>
                <a:spcPct val="100000"/>
              </a:lnSpc>
              <a:spcBef>
                <a:spcPts val="0"/>
              </a:spcBef>
              <a:spcAft>
                <a:spcPts val="3200"/>
              </a:spcAft>
              <a:buNone/>
            </a:pPr>
            <a:r>
              <a:rPr lang="en" sz="2800"/>
              <a:t>Mercury is the closest planet to the Sun</a:t>
            </a:r>
            <a:endParaRPr sz="2800"/>
          </a:p>
        </p:txBody>
      </p:sp>
      <p:sp>
        <p:nvSpPr>
          <p:cNvPr id="434" name="Google Shape;434;p45"/>
          <p:cNvSpPr txBox="1"/>
          <p:nvPr>
            <p:ph idx="4294967295" type="subTitle"/>
          </p:nvPr>
        </p:nvSpPr>
        <p:spPr>
          <a:xfrm flipH="1">
            <a:off x="1507050" y="5088300"/>
            <a:ext cx="3210600" cy="826800"/>
          </a:xfrm>
          <a:prstGeom prst="rect">
            <a:avLst/>
          </a:prstGeom>
        </p:spPr>
        <p:txBody>
          <a:bodyPr anchorCtr="0" anchor="b" bIns="182850" lIns="182850" spcFirstLastPara="1" rIns="182850" wrap="square" tIns="182850">
            <a:noAutofit/>
          </a:bodyPr>
          <a:lstStyle/>
          <a:p>
            <a:pPr indent="0" lvl="0" marL="0" rtl="0" algn="l">
              <a:lnSpc>
                <a:spcPct val="100000"/>
              </a:lnSpc>
              <a:spcBef>
                <a:spcPts val="0"/>
              </a:spcBef>
              <a:spcAft>
                <a:spcPts val="0"/>
              </a:spcAft>
              <a:buNone/>
            </a:pPr>
            <a:r>
              <a:rPr lang="en" sz="4800">
                <a:solidFill>
                  <a:schemeClr val="accent3"/>
                </a:solidFill>
                <a:latin typeface="Capriola"/>
                <a:ea typeface="Capriola"/>
                <a:cs typeface="Capriola"/>
                <a:sym typeface="Capriola"/>
              </a:rPr>
              <a:t>Mercury</a:t>
            </a:r>
            <a:endParaRPr sz="4800">
              <a:solidFill>
                <a:schemeClr val="accent3"/>
              </a:solidFill>
              <a:latin typeface="Capriola"/>
              <a:ea typeface="Capriola"/>
              <a:cs typeface="Capriola"/>
              <a:sym typeface="Capriola"/>
            </a:endParaRPr>
          </a:p>
        </p:txBody>
      </p:sp>
      <p:sp>
        <p:nvSpPr>
          <p:cNvPr id="435" name="Google Shape;435;p45"/>
          <p:cNvSpPr txBox="1"/>
          <p:nvPr>
            <p:ph idx="4294967295" type="subTitle"/>
          </p:nvPr>
        </p:nvSpPr>
        <p:spPr>
          <a:xfrm flipH="1">
            <a:off x="13526900" y="4177700"/>
            <a:ext cx="3210600" cy="1438200"/>
          </a:xfrm>
          <a:prstGeom prst="rect">
            <a:avLst/>
          </a:prstGeom>
        </p:spPr>
        <p:txBody>
          <a:bodyPr anchorCtr="0" anchor="t" bIns="182850" lIns="182850" spcFirstLastPara="1" rIns="182850" wrap="square" tIns="182850">
            <a:noAutofit/>
          </a:bodyPr>
          <a:lstStyle/>
          <a:p>
            <a:pPr indent="0" lvl="0" marL="0" rtl="0" algn="r">
              <a:lnSpc>
                <a:spcPct val="100000"/>
              </a:lnSpc>
              <a:spcBef>
                <a:spcPts val="0"/>
              </a:spcBef>
              <a:spcAft>
                <a:spcPts val="3200"/>
              </a:spcAft>
              <a:buNone/>
            </a:pPr>
            <a:r>
              <a:rPr lang="en" sz="2800"/>
              <a:t>Despite being red, Mars is a cold place</a:t>
            </a:r>
            <a:endParaRPr sz="2800"/>
          </a:p>
        </p:txBody>
      </p:sp>
      <p:sp>
        <p:nvSpPr>
          <p:cNvPr id="436" name="Google Shape;436;p45"/>
          <p:cNvSpPr txBox="1"/>
          <p:nvPr>
            <p:ph idx="4294967295" type="subTitle"/>
          </p:nvPr>
        </p:nvSpPr>
        <p:spPr>
          <a:xfrm flipH="1">
            <a:off x="14020700" y="3646500"/>
            <a:ext cx="2716800" cy="826800"/>
          </a:xfrm>
          <a:prstGeom prst="rect">
            <a:avLst/>
          </a:prstGeom>
        </p:spPr>
        <p:txBody>
          <a:bodyPr anchorCtr="0" anchor="b" bIns="182850" lIns="182850" spcFirstLastPara="1" rIns="182850" wrap="square" tIns="182850">
            <a:noAutofit/>
          </a:bodyPr>
          <a:lstStyle/>
          <a:p>
            <a:pPr indent="0" lvl="0" marL="0" rtl="0" algn="r">
              <a:lnSpc>
                <a:spcPct val="100000"/>
              </a:lnSpc>
              <a:spcBef>
                <a:spcPts val="0"/>
              </a:spcBef>
              <a:spcAft>
                <a:spcPts val="0"/>
              </a:spcAft>
              <a:buNone/>
            </a:pPr>
            <a:r>
              <a:rPr lang="en" sz="4800">
                <a:solidFill>
                  <a:schemeClr val="accent4"/>
                </a:solidFill>
                <a:latin typeface="Capriola"/>
                <a:ea typeface="Capriola"/>
                <a:cs typeface="Capriola"/>
                <a:sym typeface="Capriola"/>
              </a:rPr>
              <a:t>Mars</a:t>
            </a:r>
            <a:endParaRPr sz="4800">
              <a:solidFill>
                <a:schemeClr val="accent4"/>
              </a:solidFill>
              <a:latin typeface="Capriola"/>
              <a:ea typeface="Capriola"/>
              <a:cs typeface="Capriola"/>
              <a:sym typeface="Capriola"/>
            </a:endParaRPr>
          </a:p>
        </p:txBody>
      </p:sp>
      <p:sp>
        <p:nvSpPr>
          <p:cNvPr id="437" name="Google Shape;437;p45"/>
          <p:cNvSpPr txBox="1"/>
          <p:nvPr>
            <p:ph idx="4294967295" type="subTitle"/>
          </p:nvPr>
        </p:nvSpPr>
        <p:spPr>
          <a:xfrm flipH="1">
            <a:off x="13856900" y="6944900"/>
            <a:ext cx="2880600" cy="1438200"/>
          </a:xfrm>
          <a:prstGeom prst="rect">
            <a:avLst/>
          </a:prstGeom>
        </p:spPr>
        <p:txBody>
          <a:bodyPr anchorCtr="0" anchor="t" bIns="182850" lIns="182850" spcFirstLastPara="1" rIns="182850" wrap="square" tIns="182850">
            <a:noAutofit/>
          </a:bodyPr>
          <a:lstStyle/>
          <a:p>
            <a:pPr indent="0" lvl="0" marL="0" rtl="0" algn="r">
              <a:lnSpc>
                <a:spcPct val="100000"/>
              </a:lnSpc>
              <a:spcBef>
                <a:spcPts val="0"/>
              </a:spcBef>
              <a:spcAft>
                <a:spcPts val="3200"/>
              </a:spcAft>
              <a:buNone/>
            </a:pPr>
            <a:r>
              <a:rPr lang="en" sz="2800"/>
              <a:t>Venus has a beautiful name, but it’s hot</a:t>
            </a:r>
            <a:endParaRPr sz="2800"/>
          </a:p>
        </p:txBody>
      </p:sp>
      <p:sp>
        <p:nvSpPr>
          <p:cNvPr id="438" name="Google Shape;438;p45"/>
          <p:cNvSpPr txBox="1"/>
          <p:nvPr>
            <p:ph idx="4294967295" type="subTitle"/>
          </p:nvPr>
        </p:nvSpPr>
        <p:spPr>
          <a:xfrm flipH="1">
            <a:off x="13856900" y="6413700"/>
            <a:ext cx="2880600" cy="826800"/>
          </a:xfrm>
          <a:prstGeom prst="rect">
            <a:avLst/>
          </a:prstGeom>
        </p:spPr>
        <p:txBody>
          <a:bodyPr anchorCtr="0" anchor="b" bIns="182850" lIns="182850" spcFirstLastPara="1" rIns="182850" wrap="square" tIns="182850">
            <a:noAutofit/>
          </a:bodyPr>
          <a:lstStyle/>
          <a:p>
            <a:pPr indent="0" lvl="0" marL="0" rtl="0" algn="r">
              <a:lnSpc>
                <a:spcPct val="100000"/>
              </a:lnSpc>
              <a:spcBef>
                <a:spcPts val="0"/>
              </a:spcBef>
              <a:spcAft>
                <a:spcPts val="0"/>
              </a:spcAft>
              <a:buNone/>
            </a:pPr>
            <a:r>
              <a:rPr lang="en" sz="4800">
                <a:solidFill>
                  <a:schemeClr val="accent2"/>
                </a:solidFill>
                <a:latin typeface="Capriola"/>
                <a:ea typeface="Capriola"/>
                <a:cs typeface="Capriola"/>
                <a:sym typeface="Capriola"/>
              </a:rPr>
              <a:t>Venus</a:t>
            </a:r>
            <a:endParaRPr sz="4800">
              <a:solidFill>
                <a:schemeClr val="accent2"/>
              </a:solidFill>
              <a:latin typeface="Capriola"/>
              <a:ea typeface="Capriola"/>
              <a:cs typeface="Capriola"/>
              <a:sym typeface="Capriola"/>
            </a:endParaRPr>
          </a:p>
        </p:txBody>
      </p:sp>
      <p:sp>
        <p:nvSpPr>
          <p:cNvPr id="439" name="Google Shape;439;p45"/>
          <p:cNvSpPr txBox="1"/>
          <p:nvPr>
            <p:ph idx="4294967295" type="subTitle"/>
          </p:nvPr>
        </p:nvSpPr>
        <p:spPr>
          <a:xfrm flipH="1">
            <a:off x="5731900" y="5861025"/>
            <a:ext cx="3013800" cy="8268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sz="6000">
                <a:solidFill>
                  <a:srgbClr val="FFFFFF"/>
                </a:solidFill>
                <a:latin typeface="Capriola"/>
                <a:ea typeface="Capriola"/>
                <a:cs typeface="Capriola"/>
                <a:sym typeface="Capriola"/>
              </a:rPr>
              <a:t>50%</a:t>
            </a:r>
            <a:endParaRPr sz="6000">
              <a:solidFill>
                <a:srgbClr val="FFFFFF"/>
              </a:solidFill>
              <a:latin typeface="Capriola"/>
              <a:ea typeface="Capriola"/>
              <a:cs typeface="Capriola"/>
              <a:sym typeface="Capriola"/>
            </a:endParaRPr>
          </a:p>
        </p:txBody>
      </p:sp>
      <p:sp>
        <p:nvSpPr>
          <p:cNvPr id="440" name="Google Shape;440;p45"/>
          <p:cNvSpPr txBox="1"/>
          <p:nvPr>
            <p:ph idx="4294967295" type="subTitle"/>
          </p:nvPr>
        </p:nvSpPr>
        <p:spPr>
          <a:xfrm flipH="1">
            <a:off x="9090800" y="3479000"/>
            <a:ext cx="2451600" cy="826800"/>
          </a:xfrm>
          <a:prstGeom prst="rect">
            <a:avLst/>
          </a:prstGeom>
        </p:spPr>
        <p:txBody>
          <a:bodyPr anchorCtr="0" anchor="b" bIns="182850" lIns="182850" spcFirstLastPara="1" rIns="182850" wrap="square" tIns="182850">
            <a:noAutofit/>
          </a:bodyPr>
          <a:lstStyle/>
          <a:p>
            <a:pPr indent="0" lvl="0" marL="0" rtl="0" algn="ctr">
              <a:lnSpc>
                <a:spcPct val="100000"/>
              </a:lnSpc>
              <a:spcBef>
                <a:spcPts val="0"/>
              </a:spcBef>
              <a:spcAft>
                <a:spcPts val="0"/>
              </a:spcAft>
              <a:buNone/>
            </a:pPr>
            <a:r>
              <a:rPr lang="en" sz="6000">
                <a:solidFill>
                  <a:srgbClr val="FFFFFF"/>
                </a:solidFill>
                <a:latin typeface="Capriola"/>
                <a:ea typeface="Capriola"/>
                <a:cs typeface="Capriola"/>
                <a:sym typeface="Capriola"/>
              </a:rPr>
              <a:t>10%</a:t>
            </a:r>
            <a:endParaRPr sz="6000">
              <a:solidFill>
                <a:srgbClr val="FFFFFF"/>
              </a:solidFill>
              <a:latin typeface="Capriola"/>
              <a:ea typeface="Capriola"/>
              <a:cs typeface="Capriola"/>
              <a:sym typeface="Capriola"/>
            </a:endParaRPr>
          </a:p>
        </p:txBody>
      </p:sp>
      <p:sp>
        <p:nvSpPr>
          <p:cNvPr id="441" name="Google Shape;441;p45"/>
          <p:cNvSpPr txBox="1"/>
          <p:nvPr>
            <p:ph idx="4294967295" type="subTitle"/>
          </p:nvPr>
        </p:nvSpPr>
        <p:spPr>
          <a:xfrm flipH="1">
            <a:off x="9607400" y="6166750"/>
            <a:ext cx="2367000" cy="826800"/>
          </a:xfrm>
          <a:prstGeom prst="rect">
            <a:avLst/>
          </a:prstGeom>
        </p:spPr>
        <p:txBody>
          <a:bodyPr anchorCtr="0" anchor="b" bIns="182850" lIns="182850" spcFirstLastPara="1" rIns="182850" wrap="square" tIns="182850">
            <a:noAutofit/>
          </a:bodyPr>
          <a:lstStyle/>
          <a:p>
            <a:pPr indent="0" lvl="0" marL="0" rtl="0" algn="ctr">
              <a:lnSpc>
                <a:spcPct val="100000"/>
              </a:lnSpc>
              <a:spcBef>
                <a:spcPts val="0"/>
              </a:spcBef>
              <a:spcAft>
                <a:spcPts val="0"/>
              </a:spcAft>
              <a:buNone/>
            </a:pPr>
            <a:r>
              <a:rPr lang="en" sz="6000">
                <a:solidFill>
                  <a:srgbClr val="FFFFFF"/>
                </a:solidFill>
                <a:latin typeface="Capriola"/>
                <a:ea typeface="Capriola"/>
                <a:cs typeface="Capriola"/>
                <a:sym typeface="Capriola"/>
              </a:rPr>
              <a:t>40%</a:t>
            </a:r>
            <a:endParaRPr sz="6000">
              <a:solidFill>
                <a:srgbClr val="FFFFFF"/>
              </a:solidFill>
              <a:latin typeface="Capriola"/>
              <a:ea typeface="Capriola"/>
              <a:cs typeface="Capriola"/>
              <a:sym typeface="Capriola"/>
            </a:endParaRPr>
          </a:p>
        </p:txBody>
      </p:sp>
      <p:cxnSp>
        <p:nvCxnSpPr>
          <p:cNvPr id="442" name="Google Shape;442;p45"/>
          <p:cNvCxnSpPr/>
          <p:nvPr/>
        </p:nvCxnSpPr>
        <p:spPr>
          <a:xfrm>
            <a:off x="4717650" y="5501700"/>
            <a:ext cx="1626000" cy="0"/>
          </a:xfrm>
          <a:prstGeom prst="straightConnector1">
            <a:avLst/>
          </a:prstGeom>
          <a:noFill/>
          <a:ln cap="flat" cmpd="sng" w="28575">
            <a:solidFill>
              <a:schemeClr val="accent3"/>
            </a:solidFill>
            <a:prstDash val="solid"/>
            <a:round/>
            <a:headEnd len="med" w="med" type="oval"/>
            <a:tailEnd len="med" w="med" type="none"/>
          </a:ln>
        </p:spPr>
      </p:cxnSp>
      <p:sp>
        <p:nvSpPr>
          <p:cNvPr id="443" name="Google Shape;443;p45"/>
          <p:cNvSpPr/>
          <p:nvPr/>
        </p:nvSpPr>
        <p:spPr>
          <a:xfrm rot="10800000">
            <a:off x="15089850" y="-426900"/>
            <a:ext cx="4487400" cy="3013800"/>
          </a:xfrm>
          <a:prstGeom prst="rtTriangl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44" name="Google Shape;444;p45"/>
          <p:cNvCxnSpPr>
            <a:stCxn id="436" idx="3"/>
          </p:cNvCxnSpPr>
          <p:nvPr/>
        </p:nvCxnSpPr>
        <p:spPr>
          <a:xfrm rot="10800000">
            <a:off x="11011100" y="3096900"/>
            <a:ext cx="3009600" cy="963000"/>
          </a:xfrm>
          <a:prstGeom prst="bentConnector3">
            <a:avLst>
              <a:gd fmla="val 50000" name="adj1"/>
            </a:avLst>
          </a:prstGeom>
          <a:noFill/>
          <a:ln cap="flat" cmpd="sng" w="28575">
            <a:solidFill>
              <a:schemeClr val="accent4"/>
            </a:solidFill>
            <a:prstDash val="solid"/>
            <a:round/>
            <a:headEnd len="med" w="med" type="oval"/>
            <a:tailEnd len="med" w="med" type="none"/>
          </a:ln>
        </p:spPr>
      </p:cxnSp>
      <p:cxnSp>
        <p:nvCxnSpPr>
          <p:cNvPr id="445" name="Google Shape;445;p45"/>
          <p:cNvCxnSpPr>
            <a:stCxn id="438" idx="3"/>
          </p:cNvCxnSpPr>
          <p:nvPr/>
        </p:nvCxnSpPr>
        <p:spPr>
          <a:xfrm rot="10800000">
            <a:off x="11544500" y="6827100"/>
            <a:ext cx="2312400" cy="0"/>
          </a:xfrm>
          <a:prstGeom prst="straightConnector1">
            <a:avLst/>
          </a:prstGeom>
          <a:noFill/>
          <a:ln cap="flat" cmpd="sng" w="28575">
            <a:solidFill>
              <a:schemeClr val="accent2"/>
            </a:solidFill>
            <a:prstDash val="solid"/>
            <a:round/>
            <a:headEnd len="med" w="med" type="oval"/>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6"/>
          <p:cNvSpPr txBox="1"/>
          <p:nvPr>
            <p:ph idx="4294967295" type="title"/>
          </p:nvPr>
        </p:nvSpPr>
        <p:spPr>
          <a:xfrm>
            <a:off x="2050200" y="713232"/>
            <a:ext cx="141876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7200">
                <a:solidFill>
                  <a:srgbClr val="000000"/>
                </a:solidFill>
              </a:rPr>
              <a:t>BUYER PERSONA PROFILE</a:t>
            </a:r>
            <a:endParaRPr sz="7200">
              <a:solidFill>
                <a:srgbClr val="000000"/>
              </a:solidFill>
            </a:endParaRPr>
          </a:p>
        </p:txBody>
      </p:sp>
      <p:sp>
        <p:nvSpPr>
          <p:cNvPr id="451" name="Google Shape;451;p46"/>
          <p:cNvSpPr/>
          <p:nvPr/>
        </p:nvSpPr>
        <p:spPr>
          <a:xfrm flipH="1">
            <a:off x="7340400" y="3882500"/>
            <a:ext cx="10947600" cy="6480000"/>
          </a:xfrm>
          <a:prstGeom prst="rtTriangl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 name="Google Shape;452;p46"/>
          <p:cNvSpPr txBox="1"/>
          <p:nvPr>
            <p:ph idx="4294967295" type="subTitle"/>
          </p:nvPr>
        </p:nvSpPr>
        <p:spPr>
          <a:xfrm flipH="1">
            <a:off x="1905450" y="2463500"/>
            <a:ext cx="4786200" cy="1268400"/>
          </a:xfrm>
          <a:prstGeom prst="rect">
            <a:avLst/>
          </a:prstGeom>
        </p:spPr>
        <p:txBody>
          <a:bodyPr anchorCtr="0" anchor="t" bIns="182850" lIns="182850" spcFirstLastPara="1" rIns="182850" wrap="square" tIns="182850">
            <a:noAutofit/>
          </a:bodyPr>
          <a:lstStyle/>
          <a:p>
            <a:pPr indent="0" lvl="0" marL="0" rtl="0" algn="l">
              <a:lnSpc>
                <a:spcPct val="100000"/>
              </a:lnSpc>
              <a:spcBef>
                <a:spcPts val="0"/>
              </a:spcBef>
              <a:spcAft>
                <a:spcPts val="3200"/>
              </a:spcAft>
              <a:buNone/>
            </a:pPr>
            <a:r>
              <a:rPr lang="en" sz="3200">
                <a:solidFill>
                  <a:srgbClr val="000000"/>
                </a:solidFill>
              </a:rPr>
              <a:t>I really try to look out for my health</a:t>
            </a:r>
            <a:endParaRPr sz="3200">
              <a:solidFill>
                <a:srgbClr val="000000"/>
              </a:solidFill>
            </a:endParaRPr>
          </a:p>
        </p:txBody>
      </p:sp>
      <p:sp>
        <p:nvSpPr>
          <p:cNvPr id="453" name="Google Shape;453;p46"/>
          <p:cNvSpPr/>
          <p:nvPr/>
        </p:nvSpPr>
        <p:spPr>
          <a:xfrm>
            <a:off x="11343950" y="2304050"/>
            <a:ext cx="5577600" cy="12684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 name="Google Shape;454;p46"/>
          <p:cNvSpPr txBox="1"/>
          <p:nvPr>
            <p:ph idx="4294967295" type="subTitle"/>
          </p:nvPr>
        </p:nvSpPr>
        <p:spPr>
          <a:xfrm flipH="1">
            <a:off x="1192203" y="2349731"/>
            <a:ext cx="1017600" cy="1268400"/>
          </a:xfrm>
          <a:prstGeom prst="rect">
            <a:avLst/>
          </a:prstGeom>
        </p:spPr>
        <p:txBody>
          <a:bodyPr anchorCtr="0" anchor="t" bIns="182850" lIns="182850" spcFirstLastPara="1" rIns="182850" wrap="square" tIns="182850">
            <a:noAutofit/>
          </a:bodyPr>
          <a:lstStyle/>
          <a:p>
            <a:pPr indent="0" lvl="0" marL="0" rtl="0" algn="l">
              <a:lnSpc>
                <a:spcPct val="100000"/>
              </a:lnSpc>
              <a:spcBef>
                <a:spcPts val="0"/>
              </a:spcBef>
              <a:spcAft>
                <a:spcPts val="3200"/>
              </a:spcAft>
              <a:buNone/>
            </a:pPr>
            <a:r>
              <a:rPr lang="en" sz="12000">
                <a:solidFill>
                  <a:schemeClr val="accent2"/>
                </a:solidFill>
                <a:latin typeface="Capriola"/>
                <a:ea typeface="Capriola"/>
                <a:cs typeface="Capriola"/>
                <a:sym typeface="Capriola"/>
              </a:rPr>
              <a:t>“</a:t>
            </a:r>
            <a:endParaRPr sz="12000">
              <a:solidFill>
                <a:schemeClr val="accent2"/>
              </a:solidFill>
              <a:latin typeface="Capriola"/>
              <a:ea typeface="Capriola"/>
              <a:cs typeface="Capriola"/>
              <a:sym typeface="Capriola"/>
            </a:endParaRPr>
          </a:p>
        </p:txBody>
      </p:sp>
      <p:sp>
        <p:nvSpPr>
          <p:cNvPr id="455" name="Google Shape;455;p46"/>
          <p:cNvSpPr txBox="1"/>
          <p:nvPr>
            <p:ph idx="4294967295" type="subTitle"/>
          </p:nvPr>
        </p:nvSpPr>
        <p:spPr>
          <a:xfrm flipH="1">
            <a:off x="6286800" y="2463500"/>
            <a:ext cx="3865200" cy="1268400"/>
          </a:xfrm>
          <a:prstGeom prst="rect">
            <a:avLst/>
          </a:prstGeom>
        </p:spPr>
        <p:txBody>
          <a:bodyPr anchorCtr="0" anchor="t" bIns="182850" lIns="182850" spcFirstLastPara="1" rIns="182850" wrap="square" tIns="182850">
            <a:noAutofit/>
          </a:bodyPr>
          <a:lstStyle/>
          <a:p>
            <a:pPr indent="-368300" lvl="0" marL="546100" rtl="0" algn="l">
              <a:lnSpc>
                <a:spcPct val="100000"/>
              </a:lnSpc>
              <a:spcBef>
                <a:spcPts val="0"/>
              </a:spcBef>
              <a:spcAft>
                <a:spcPts val="0"/>
              </a:spcAft>
              <a:buClr>
                <a:schemeClr val="accent2"/>
              </a:buClr>
              <a:buSzPts val="2800"/>
              <a:buChar char="●"/>
            </a:pPr>
            <a:r>
              <a:rPr lang="en" sz="2800">
                <a:solidFill>
                  <a:srgbClr val="000000"/>
                </a:solidFill>
              </a:rPr>
              <a:t>28 yrs</a:t>
            </a:r>
            <a:endParaRPr sz="2800">
              <a:solidFill>
                <a:srgbClr val="000000"/>
              </a:solidFill>
            </a:endParaRPr>
          </a:p>
          <a:p>
            <a:pPr indent="-368300" lvl="0" marL="546100" rtl="0" algn="l">
              <a:lnSpc>
                <a:spcPct val="100000"/>
              </a:lnSpc>
              <a:spcBef>
                <a:spcPts val="0"/>
              </a:spcBef>
              <a:spcAft>
                <a:spcPts val="0"/>
              </a:spcAft>
              <a:buClr>
                <a:schemeClr val="accent2"/>
              </a:buClr>
              <a:buSzPts val="2800"/>
              <a:buChar char="●"/>
            </a:pPr>
            <a:r>
              <a:rPr lang="en" sz="2800">
                <a:solidFill>
                  <a:srgbClr val="000000"/>
                </a:solidFill>
              </a:rPr>
              <a:t>Manager</a:t>
            </a:r>
            <a:endParaRPr sz="2800">
              <a:solidFill>
                <a:srgbClr val="000000"/>
              </a:solidFill>
            </a:endParaRPr>
          </a:p>
          <a:p>
            <a:pPr indent="-368300" lvl="0" marL="546100" rtl="0" algn="l">
              <a:lnSpc>
                <a:spcPct val="100000"/>
              </a:lnSpc>
              <a:spcBef>
                <a:spcPts val="0"/>
              </a:spcBef>
              <a:spcAft>
                <a:spcPts val="0"/>
              </a:spcAft>
              <a:buClr>
                <a:schemeClr val="accent2"/>
              </a:buClr>
              <a:buSzPts val="2800"/>
              <a:buChar char="●"/>
            </a:pPr>
            <a:r>
              <a:rPr lang="en" sz="2800">
                <a:solidFill>
                  <a:srgbClr val="000000"/>
                </a:solidFill>
              </a:rPr>
              <a:t>Has 1 kid </a:t>
            </a:r>
            <a:endParaRPr sz="2800">
              <a:solidFill>
                <a:srgbClr val="000000"/>
              </a:solidFill>
            </a:endParaRPr>
          </a:p>
        </p:txBody>
      </p:sp>
      <p:sp>
        <p:nvSpPr>
          <p:cNvPr id="456" name="Google Shape;456;p46"/>
          <p:cNvSpPr txBox="1"/>
          <p:nvPr>
            <p:ph idx="4294967295" type="ctrTitle"/>
          </p:nvPr>
        </p:nvSpPr>
        <p:spPr>
          <a:xfrm flipH="1">
            <a:off x="1230500" y="4112214"/>
            <a:ext cx="3432600" cy="8916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b="0" lang="en" sz="3600">
                <a:solidFill>
                  <a:srgbClr val="000000"/>
                </a:solidFill>
              </a:rPr>
              <a:t>Motivation</a:t>
            </a:r>
            <a:endParaRPr b="0" sz="3600">
              <a:solidFill>
                <a:srgbClr val="000000"/>
              </a:solidFill>
            </a:endParaRPr>
          </a:p>
        </p:txBody>
      </p:sp>
      <p:sp>
        <p:nvSpPr>
          <p:cNvPr id="457" name="Google Shape;457;p46"/>
          <p:cNvSpPr txBox="1"/>
          <p:nvPr>
            <p:ph idx="4294967295" type="ctrTitle"/>
          </p:nvPr>
        </p:nvSpPr>
        <p:spPr>
          <a:xfrm flipH="1">
            <a:off x="1192000" y="4865368"/>
            <a:ext cx="2131800" cy="805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b="0" lang="en" sz="2800">
                <a:solidFill>
                  <a:srgbClr val="000000"/>
                </a:solidFill>
                <a:latin typeface="Athiti Medium"/>
                <a:ea typeface="Athiti Medium"/>
                <a:cs typeface="Athiti Medium"/>
                <a:sym typeface="Athiti Medium"/>
              </a:rPr>
              <a:t>Incentive</a:t>
            </a:r>
            <a:endParaRPr b="0" sz="2800">
              <a:solidFill>
                <a:srgbClr val="000000"/>
              </a:solidFill>
              <a:latin typeface="Athiti Medium"/>
              <a:ea typeface="Athiti Medium"/>
              <a:cs typeface="Athiti Medium"/>
              <a:sym typeface="Athiti Medium"/>
            </a:endParaRPr>
          </a:p>
        </p:txBody>
      </p:sp>
      <p:sp>
        <p:nvSpPr>
          <p:cNvPr id="458" name="Google Shape;458;p46"/>
          <p:cNvSpPr txBox="1"/>
          <p:nvPr>
            <p:ph idx="4294967295" type="ctrTitle"/>
          </p:nvPr>
        </p:nvSpPr>
        <p:spPr>
          <a:xfrm flipH="1">
            <a:off x="1192200" y="5483766"/>
            <a:ext cx="2131800" cy="805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b="0" lang="en" sz="2800">
                <a:solidFill>
                  <a:srgbClr val="000000"/>
                </a:solidFill>
                <a:latin typeface="Athiti Medium"/>
                <a:ea typeface="Athiti Medium"/>
                <a:cs typeface="Athiti Medium"/>
                <a:sym typeface="Athiti Medium"/>
              </a:rPr>
              <a:t>Growth</a:t>
            </a:r>
            <a:endParaRPr b="0" sz="2800">
              <a:solidFill>
                <a:srgbClr val="000000"/>
              </a:solidFill>
              <a:latin typeface="Athiti Medium"/>
              <a:ea typeface="Athiti Medium"/>
              <a:cs typeface="Athiti Medium"/>
              <a:sym typeface="Athiti Medium"/>
            </a:endParaRPr>
          </a:p>
        </p:txBody>
      </p:sp>
      <p:sp>
        <p:nvSpPr>
          <p:cNvPr id="459" name="Google Shape;459;p46"/>
          <p:cNvSpPr/>
          <p:nvPr/>
        </p:nvSpPr>
        <p:spPr>
          <a:xfrm>
            <a:off x="3260196" y="5139493"/>
            <a:ext cx="256800" cy="2568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 name="Google Shape;460;p46"/>
          <p:cNvSpPr/>
          <p:nvPr/>
        </p:nvSpPr>
        <p:spPr>
          <a:xfrm>
            <a:off x="3741465" y="5139468"/>
            <a:ext cx="256800" cy="2568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 name="Google Shape;461;p46"/>
          <p:cNvSpPr/>
          <p:nvPr/>
        </p:nvSpPr>
        <p:spPr>
          <a:xfrm>
            <a:off x="4222733" y="5139468"/>
            <a:ext cx="256800" cy="2568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 name="Google Shape;462;p46"/>
          <p:cNvSpPr/>
          <p:nvPr/>
        </p:nvSpPr>
        <p:spPr>
          <a:xfrm>
            <a:off x="4704002" y="5139468"/>
            <a:ext cx="256800" cy="256800"/>
          </a:xfrm>
          <a:prstGeom prst="ellipse">
            <a:avLst/>
          </a:prstGeom>
          <a:solidFill>
            <a:srgbClr val="9ED8E6">
              <a:alpha val="5978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 name="Google Shape;463;p46"/>
          <p:cNvSpPr txBox="1"/>
          <p:nvPr>
            <p:ph idx="4294967295" type="ctrTitle"/>
          </p:nvPr>
        </p:nvSpPr>
        <p:spPr>
          <a:xfrm flipH="1">
            <a:off x="5798700" y="4865368"/>
            <a:ext cx="1646400" cy="805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b="0" lang="en" sz="2800">
                <a:solidFill>
                  <a:srgbClr val="000000"/>
                </a:solidFill>
                <a:latin typeface="Athiti Medium"/>
                <a:ea typeface="Athiti Medium"/>
                <a:cs typeface="Athiti Medium"/>
                <a:sym typeface="Athiti Medium"/>
              </a:rPr>
              <a:t>Social</a:t>
            </a:r>
            <a:endParaRPr b="0" sz="2800">
              <a:solidFill>
                <a:srgbClr val="000000"/>
              </a:solidFill>
              <a:latin typeface="Athiti Medium"/>
              <a:ea typeface="Athiti Medium"/>
              <a:cs typeface="Athiti Medium"/>
              <a:sym typeface="Athiti Medium"/>
            </a:endParaRPr>
          </a:p>
        </p:txBody>
      </p:sp>
      <p:sp>
        <p:nvSpPr>
          <p:cNvPr id="464" name="Google Shape;464;p46"/>
          <p:cNvSpPr txBox="1"/>
          <p:nvPr>
            <p:ph idx="4294967295" type="ctrTitle"/>
          </p:nvPr>
        </p:nvSpPr>
        <p:spPr>
          <a:xfrm flipH="1">
            <a:off x="5798700" y="5483779"/>
            <a:ext cx="1646400" cy="805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b="0" lang="en" sz="2800">
                <a:solidFill>
                  <a:srgbClr val="000000"/>
                </a:solidFill>
                <a:latin typeface="Athiti Medium"/>
                <a:ea typeface="Athiti Medium"/>
                <a:cs typeface="Athiti Medium"/>
                <a:sym typeface="Athiti Medium"/>
              </a:rPr>
              <a:t>Fear</a:t>
            </a:r>
            <a:endParaRPr b="0" sz="2800">
              <a:solidFill>
                <a:srgbClr val="000000"/>
              </a:solidFill>
              <a:latin typeface="Athiti Medium"/>
              <a:ea typeface="Athiti Medium"/>
              <a:cs typeface="Athiti Medium"/>
              <a:sym typeface="Athiti Medium"/>
            </a:endParaRPr>
          </a:p>
        </p:txBody>
      </p:sp>
      <p:sp>
        <p:nvSpPr>
          <p:cNvPr id="465" name="Google Shape;465;p46"/>
          <p:cNvSpPr txBox="1"/>
          <p:nvPr>
            <p:ph idx="4294967295" type="ctrTitle"/>
          </p:nvPr>
        </p:nvSpPr>
        <p:spPr>
          <a:xfrm flipH="1">
            <a:off x="1230350" y="6474000"/>
            <a:ext cx="1827000" cy="8058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b="0" lang="en" sz="3600">
                <a:solidFill>
                  <a:srgbClr val="000000"/>
                </a:solidFill>
              </a:rPr>
              <a:t>Goals</a:t>
            </a:r>
            <a:endParaRPr b="0" sz="3600">
              <a:solidFill>
                <a:srgbClr val="000000"/>
              </a:solidFill>
            </a:endParaRPr>
          </a:p>
        </p:txBody>
      </p:sp>
      <p:sp>
        <p:nvSpPr>
          <p:cNvPr id="466" name="Google Shape;466;p46"/>
          <p:cNvSpPr txBox="1"/>
          <p:nvPr>
            <p:ph idx="4294967295" type="ctrTitle"/>
          </p:nvPr>
        </p:nvSpPr>
        <p:spPr>
          <a:xfrm flipH="1">
            <a:off x="1229850" y="7423153"/>
            <a:ext cx="1447800" cy="805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b="0" lang="en" sz="7200">
                <a:solidFill>
                  <a:schemeClr val="accent1"/>
                </a:solidFill>
              </a:rPr>
              <a:t>#1</a:t>
            </a:r>
            <a:endParaRPr b="0" sz="7200">
              <a:solidFill>
                <a:schemeClr val="accent1"/>
              </a:solidFill>
            </a:endParaRPr>
          </a:p>
        </p:txBody>
      </p:sp>
      <p:sp>
        <p:nvSpPr>
          <p:cNvPr id="467" name="Google Shape;467;p46"/>
          <p:cNvSpPr txBox="1"/>
          <p:nvPr>
            <p:ph idx="4294967295" type="ctrTitle"/>
          </p:nvPr>
        </p:nvSpPr>
        <p:spPr>
          <a:xfrm flipH="1">
            <a:off x="1230500" y="8401203"/>
            <a:ext cx="1939800" cy="805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b="0" lang="en" sz="7200">
                <a:solidFill>
                  <a:schemeClr val="accent2"/>
                </a:solidFill>
              </a:rPr>
              <a:t>#2</a:t>
            </a:r>
            <a:endParaRPr b="0" sz="7200">
              <a:solidFill>
                <a:schemeClr val="accent2"/>
              </a:solidFill>
            </a:endParaRPr>
          </a:p>
        </p:txBody>
      </p:sp>
      <p:sp>
        <p:nvSpPr>
          <p:cNvPr id="468" name="Google Shape;468;p46"/>
          <p:cNvSpPr txBox="1"/>
          <p:nvPr>
            <p:ph idx="4294967295" type="ctrTitle"/>
          </p:nvPr>
        </p:nvSpPr>
        <p:spPr>
          <a:xfrm flipH="1">
            <a:off x="2480098" y="7423153"/>
            <a:ext cx="4450800" cy="805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b="0" lang="en" sz="2800">
                <a:latin typeface="Athiti Medium"/>
                <a:ea typeface="Athiti Medium"/>
                <a:cs typeface="Athiti Medium"/>
                <a:sym typeface="Athiti Medium"/>
              </a:rPr>
              <a:t>Healthier lifestyle</a:t>
            </a:r>
            <a:endParaRPr b="0" sz="2800">
              <a:solidFill>
                <a:schemeClr val="dk1"/>
              </a:solidFill>
              <a:latin typeface="Athiti Medium"/>
              <a:ea typeface="Athiti Medium"/>
              <a:cs typeface="Athiti Medium"/>
              <a:sym typeface="Athiti Medium"/>
            </a:endParaRPr>
          </a:p>
        </p:txBody>
      </p:sp>
      <p:sp>
        <p:nvSpPr>
          <p:cNvPr id="469" name="Google Shape;469;p46"/>
          <p:cNvSpPr txBox="1"/>
          <p:nvPr>
            <p:ph idx="4294967295" type="ctrTitle"/>
          </p:nvPr>
        </p:nvSpPr>
        <p:spPr>
          <a:xfrm flipH="1">
            <a:off x="2480098" y="8401203"/>
            <a:ext cx="4014000" cy="805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b="0" lang="en" sz="2800">
                <a:latin typeface="Athiti Medium"/>
                <a:ea typeface="Athiti Medium"/>
                <a:cs typeface="Athiti Medium"/>
                <a:sym typeface="Athiti Medium"/>
              </a:rPr>
              <a:t>Try new things</a:t>
            </a:r>
            <a:endParaRPr b="0" sz="2800">
              <a:solidFill>
                <a:schemeClr val="dk1"/>
              </a:solidFill>
              <a:latin typeface="Athiti Medium"/>
              <a:ea typeface="Athiti Medium"/>
              <a:cs typeface="Athiti Medium"/>
              <a:sym typeface="Athiti Medium"/>
            </a:endParaRPr>
          </a:p>
        </p:txBody>
      </p:sp>
      <p:sp>
        <p:nvSpPr>
          <p:cNvPr id="470" name="Google Shape;470;p46"/>
          <p:cNvSpPr/>
          <p:nvPr/>
        </p:nvSpPr>
        <p:spPr>
          <a:xfrm>
            <a:off x="5185271" y="5139468"/>
            <a:ext cx="256800" cy="256800"/>
          </a:xfrm>
          <a:prstGeom prst="ellipse">
            <a:avLst/>
          </a:prstGeom>
          <a:solidFill>
            <a:srgbClr val="9ED8E6">
              <a:alpha val="5978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 name="Google Shape;471;p46"/>
          <p:cNvSpPr/>
          <p:nvPr/>
        </p:nvSpPr>
        <p:spPr>
          <a:xfrm>
            <a:off x="3260196" y="5758291"/>
            <a:ext cx="256800" cy="2568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 name="Google Shape;472;p46"/>
          <p:cNvSpPr/>
          <p:nvPr/>
        </p:nvSpPr>
        <p:spPr>
          <a:xfrm>
            <a:off x="3741465" y="5758266"/>
            <a:ext cx="256800" cy="2568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 name="Google Shape;473;p46"/>
          <p:cNvSpPr/>
          <p:nvPr/>
        </p:nvSpPr>
        <p:spPr>
          <a:xfrm>
            <a:off x="4222733" y="5758266"/>
            <a:ext cx="256800" cy="2568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 name="Google Shape;474;p46"/>
          <p:cNvSpPr/>
          <p:nvPr/>
        </p:nvSpPr>
        <p:spPr>
          <a:xfrm>
            <a:off x="4704002" y="5758266"/>
            <a:ext cx="256800" cy="2568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 name="Google Shape;475;p46"/>
          <p:cNvSpPr/>
          <p:nvPr/>
        </p:nvSpPr>
        <p:spPr>
          <a:xfrm>
            <a:off x="5185271" y="5758266"/>
            <a:ext cx="256800" cy="2568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476" name="Google Shape;476;p46"/>
          <p:cNvPicPr preferRelativeResize="0"/>
          <p:nvPr/>
        </p:nvPicPr>
        <p:blipFill rotWithShape="1">
          <a:blip r:embed="rId3">
            <a:alphaModFix/>
          </a:blip>
          <a:srcRect b="0" l="17006" r="16999" t="0"/>
          <a:stretch/>
        </p:blipFill>
        <p:spPr>
          <a:xfrm>
            <a:off x="11343950" y="3572450"/>
            <a:ext cx="5577600" cy="5634600"/>
          </a:xfrm>
          <a:prstGeom prst="rect">
            <a:avLst/>
          </a:prstGeom>
          <a:noFill/>
          <a:ln cap="flat" cmpd="sng" w="76200">
            <a:solidFill>
              <a:schemeClr val="lt2"/>
            </a:solidFill>
            <a:prstDash val="solid"/>
            <a:miter lim="8000"/>
            <a:headEnd len="sm" w="sm" type="none"/>
            <a:tailEnd len="sm" w="sm" type="none"/>
          </a:ln>
        </p:spPr>
      </p:pic>
      <p:sp>
        <p:nvSpPr>
          <p:cNvPr id="477" name="Google Shape;477;p46"/>
          <p:cNvSpPr/>
          <p:nvPr/>
        </p:nvSpPr>
        <p:spPr>
          <a:xfrm>
            <a:off x="7128446" y="5139493"/>
            <a:ext cx="256800" cy="256800"/>
          </a:xfrm>
          <a:prstGeom prst="ellipse">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 name="Google Shape;478;p46"/>
          <p:cNvSpPr/>
          <p:nvPr/>
        </p:nvSpPr>
        <p:spPr>
          <a:xfrm>
            <a:off x="7609715" y="5139468"/>
            <a:ext cx="256800" cy="256800"/>
          </a:xfrm>
          <a:prstGeom prst="ellipse">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 name="Google Shape;479;p46"/>
          <p:cNvSpPr/>
          <p:nvPr/>
        </p:nvSpPr>
        <p:spPr>
          <a:xfrm>
            <a:off x="8090983" y="5139468"/>
            <a:ext cx="256800" cy="256800"/>
          </a:xfrm>
          <a:prstGeom prst="ellipse">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 name="Google Shape;480;p46"/>
          <p:cNvSpPr/>
          <p:nvPr/>
        </p:nvSpPr>
        <p:spPr>
          <a:xfrm>
            <a:off x="8572252" y="5139468"/>
            <a:ext cx="256800" cy="256800"/>
          </a:xfrm>
          <a:prstGeom prst="ellipse">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 name="Google Shape;481;p46"/>
          <p:cNvSpPr/>
          <p:nvPr/>
        </p:nvSpPr>
        <p:spPr>
          <a:xfrm>
            <a:off x="9053521" y="5139468"/>
            <a:ext cx="256800" cy="256800"/>
          </a:xfrm>
          <a:prstGeom prst="ellipse">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 name="Google Shape;482;p46"/>
          <p:cNvSpPr/>
          <p:nvPr/>
        </p:nvSpPr>
        <p:spPr>
          <a:xfrm>
            <a:off x="7128446" y="5758291"/>
            <a:ext cx="256800" cy="2568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 name="Google Shape;483;p46"/>
          <p:cNvSpPr/>
          <p:nvPr/>
        </p:nvSpPr>
        <p:spPr>
          <a:xfrm>
            <a:off x="7609715" y="5758266"/>
            <a:ext cx="256800" cy="2568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 name="Google Shape;484;p46"/>
          <p:cNvSpPr/>
          <p:nvPr/>
        </p:nvSpPr>
        <p:spPr>
          <a:xfrm>
            <a:off x="8090983" y="5758266"/>
            <a:ext cx="256800" cy="256800"/>
          </a:xfrm>
          <a:prstGeom prst="ellipse">
            <a:avLst/>
          </a:prstGeom>
          <a:solidFill>
            <a:srgbClr val="C1E553">
              <a:alpha val="5028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 name="Google Shape;485;p46"/>
          <p:cNvSpPr/>
          <p:nvPr/>
        </p:nvSpPr>
        <p:spPr>
          <a:xfrm>
            <a:off x="8572252" y="5758266"/>
            <a:ext cx="256800" cy="256800"/>
          </a:xfrm>
          <a:prstGeom prst="ellipse">
            <a:avLst/>
          </a:prstGeom>
          <a:solidFill>
            <a:srgbClr val="C1E553">
              <a:alpha val="5028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 name="Google Shape;486;p46"/>
          <p:cNvSpPr/>
          <p:nvPr/>
        </p:nvSpPr>
        <p:spPr>
          <a:xfrm>
            <a:off x="9053521" y="5758266"/>
            <a:ext cx="256800" cy="256800"/>
          </a:xfrm>
          <a:prstGeom prst="ellipse">
            <a:avLst/>
          </a:prstGeom>
          <a:solidFill>
            <a:srgbClr val="C1E553">
              <a:alpha val="5028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 name="Google Shape;487;p46"/>
          <p:cNvSpPr txBox="1"/>
          <p:nvPr>
            <p:ph type="title"/>
          </p:nvPr>
        </p:nvSpPr>
        <p:spPr>
          <a:xfrm>
            <a:off x="11580650" y="2331629"/>
            <a:ext cx="50946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b="0" lang="en" sz="4800">
                <a:solidFill>
                  <a:srgbClr val="FFFFFF"/>
                </a:solidFill>
              </a:rPr>
              <a:t>Bethany Red</a:t>
            </a:r>
            <a:endParaRPr b="0" sz="48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1" name="Shape 491"/>
        <p:cNvGrpSpPr/>
        <p:nvPr/>
      </p:nvGrpSpPr>
      <p:grpSpPr>
        <a:xfrm>
          <a:off x="0" y="0"/>
          <a:ext cx="0" cy="0"/>
          <a:chOff x="0" y="0"/>
          <a:chExt cx="0" cy="0"/>
        </a:xfrm>
      </p:grpSpPr>
      <p:sp>
        <p:nvSpPr>
          <p:cNvPr id="492" name="Google Shape;492;p47"/>
          <p:cNvSpPr/>
          <p:nvPr/>
        </p:nvSpPr>
        <p:spPr>
          <a:xfrm rot="10800000">
            <a:off x="10468800" y="-250"/>
            <a:ext cx="7819200" cy="4879200"/>
          </a:xfrm>
          <a:prstGeom prst="rtTriangl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 name="Google Shape;493;p47"/>
          <p:cNvSpPr txBox="1"/>
          <p:nvPr>
            <p:ph type="title"/>
          </p:nvPr>
        </p:nvSpPr>
        <p:spPr>
          <a:xfrm>
            <a:off x="7543800" y="2492550"/>
            <a:ext cx="9375000" cy="4578000"/>
          </a:xfrm>
          <a:prstGeom prst="rect">
            <a:avLst/>
          </a:prstGeom>
        </p:spPr>
        <p:txBody>
          <a:bodyPr anchorCtr="0" anchor="b" bIns="182850" lIns="182850" spcFirstLastPara="1" rIns="182850" wrap="square" tIns="182850">
            <a:noAutofit/>
          </a:bodyPr>
          <a:lstStyle/>
          <a:p>
            <a:pPr indent="0" lvl="0" marL="0" rtl="0" algn="r">
              <a:spcBef>
                <a:spcPts val="0"/>
              </a:spcBef>
              <a:spcAft>
                <a:spcPts val="0"/>
              </a:spcAft>
              <a:buNone/>
            </a:pPr>
            <a:r>
              <a:rPr lang="en" sz="9600">
                <a:solidFill>
                  <a:srgbClr val="FFFFFF"/>
                </a:solidFill>
              </a:rPr>
              <a:t>A Picture Is Worth a Thousand Words</a:t>
            </a:r>
            <a:endParaRPr sz="96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7" name="Shape 177"/>
        <p:cNvGrpSpPr/>
        <p:nvPr/>
      </p:nvGrpSpPr>
      <p:grpSpPr>
        <a:xfrm>
          <a:off x="0" y="0"/>
          <a:ext cx="0" cy="0"/>
          <a:chOff x="0" y="0"/>
          <a:chExt cx="0" cy="0"/>
        </a:xfrm>
      </p:grpSpPr>
      <p:pic>
        <p:nvPicPr>
          <p:cNvPr id="178" name="Google Shape;178;p30"/>
          <p:cNvPicPr preferRelativeResize="0"/>
          <p:nvPr/>
        </p:nvPicPr>
        <p:blipFill rotWithShape="1">
          <a:blip r:embed="rId3">
            <a:alphaModFix/>
          </a:blip>
          <a:srcRect b="6421" l="0" r="0" t="5371"/>
          <a:stretch/>
        </p:blipFill>
        <p:spPr>
          <a:xfrm>
            <a:off x="5023969" y="3089475"/>
            <a:ext cx="3376200" cy="3565800"/>
          </a:xfrm>
          <a:prstGeom prst="rect">
            <a:avLst/>
          </a:prstGeom>
          <a:noFill/>
          <a:ln cap="flat" cmpd="sng" w="76200">
            <a:solidFill>
              <a:srgbClr val="6AA84F"/>
            </a:solidFill>
            <a:prstDash val="solid"/>
            <a:round/>
            <a:headEnd len="sm" w="sm" type="none"/>
            <a:tailEnd len="sm" w="sm" type="none"/>
          </a:ln>
        </p:spPr>
      </p:pic>
      <p:sp>
        <p:nvSpPr>
          <p:cNvPr id="179" name="Google Shape;179;p30"/>
          <p:cNvSpPr txBox="1"/>
          <p:nvPr>
            <p:ph type="title"/>
          </p:nvPr>
        </p:nvSpPr>
        <p:spPr>
          <a:xfrm>
            <a:off x="1314450" y="109000"/>
            <a:ext cx="156594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solidFill>
                  <a:srgbClr val="FFFFFF"/>
                </a:solidFill>
              </a:rPr>
              <a:t>EXPORT AS MASKS</a:t>
            </a:r>
            <a:endParaRPr>
              <a:solidFill>
                <a:srgbClr val="FFFFFF"/>
              </a:solidFill>
            </a:endParaRPr>
          </a:p>
          <a:p>
            <a:pPr indent="0" lvl="0" marL="0" rtl="0" algn="ctr">
              <a:spcBef>
                <a:spcPts val="0"/>
              </a:spcBef>
              <a:spcAft>
                <a:spcPts val="0"/>
              </a:spcAft>
              <a:buNone/>
            </a:pPr>
            <a:r>
              <a:rPr lang="en">
                <a:solidFill>
                  <a:srgbClr val="FFFFFF"/>
                </a:solidFill>
              </a:rPr>
              <a:t>f</a:t>
            </a:r>
            <a:r>
              <a:rPr lang="en">
                <a:solidFill>
                  <a:srgbClr val="FFFFFF"/>
                </a:solidFill>
              </a:rPr>
              <a:t>or semantic segmentation </a:t>
            </a:r>
            <a:endParaRPr sz="7200">
              <a:solidFill>
                <a:srgbClr val="FFFFFF"/>
              </a:solidFill>
            </a:endParaRPr>
          </a:p>
        </p:txBody>
      </p:sp>
      <p:pic>
        <p:nvPicPr>
          <p:cNvPr id="180" name="Google Shape;180;p30"/>
          <p:cNvPicPr preferRelativeResize="0"/>
          <p:nvPr/>
        </p:nvPicPr>
        <p:blipFill rotWithShape="1">
          <a:blip r:embed="rId4">
            <a:alphaModFix/>
          </a:blip>
          <a:srcRect b="0" l="0" r="37327" t="0"/>
          <a:stretch/>
        </p:blipFill>
        <p:spPr>
          <a:xfrm>
            <a:off x="9609319" y="3077974"/>
            <a:ext cx="3353296" cy="3566003"/>
          </a:xfrm>
          <a:prstGeom prst="rect">
            <a:avLst/>
          </a:prstGeom>
          <a:noFill/>
          <a:ln cap="flat" cmpd="sng" w="76200">
            <a:solidFill>
              <a:schemeClr val="lt2"/>
            </a:solidFill>
            <a:prstDash val="solid"/>
            <a:miter lim="8000"/>
            <a:headEnd len="sm" w="sm" type="none"/>
            <a:tailEnd len="sm" w="sm" type="none"/>
          </a:ln>
        </p:spPr>
      </p:pic>
      <p:sp>
        <p:nvSpPr>
          <p:cNvPr id="181" name="Google Shape;181;p30"/>
          <p:cNvSpPr txBox="1"/>
          <p:nvPr>
            <p:ph idx="4294967295" type="subTitle"/>
          </p:nvPr>
        </p:nvSpPr>
        <p:spPr>
          <a:xfrm flipH="1">
            <a:off x="1193643" y="7701000"/>
            <a:ext cx="2035800" cy="888000"/>
          </a:xfrm>
          <a:prstGeom prst="rect">
            <a:avLst/>
          </a:prstGeom>
        </p:spPr>
        <p:txBody>
          <a:bodyPr anchorCtr="0" anchor="b" bIns="182850" lIns="182850" spcFirstLastPara="1" rIns="182850" wrap="square" tIns="182850">
            <a:noAutofit/>
          </a:bodyPr>
          <a:lstStyle/>
          <a:p>
            <a:pPr indent="0" lvl="0" marL="0" rtl="0" algn="ctr">
              <a:lnSpc>
                <a:spcPct val="100000"/>
              </a:lnSpc>
              <a:spcBef>
                <a:spcPts val="0"/>
              </a:spcBef>
              <a:spcAft>
                <a:spcPts val="0"/>
              </a:spcAft>
              <a:buNone/>
            </a:pPr>
            <a:r>
              <a:rPr lang="en">
                <a:latin typeface="Capriola"/>
                <a:ea typeface="Capriola"/>
                <a:cs typeface="Capriola"/>
                <a:sym typeface="Capriola"/>
              </a:rPr>
              <a:t>Image</a:t>
            </a:r>
            <a:endParaRPr>
              <a:latin typeface="Capriola"/>
              <a:ea typeface="Capriola"/>
              <a:cs typeface="Capriola"/>
              <a:sym typeface="Capriola"/>
            </a:endParaRPr>
          </a:p>
        </p:txBody>
      </p:sp>
      <p:pic>
        <p:nvPicPr>
          <p:cNvPr id="182" name="Google Shape;182;p30"/>
          <p:cNvPicPr preferRelativeResize="0"/>
          <p:nvPr/>
        </p:nvPicPr>
        <p:blipFill>
          <a:blip r:embed="rId5">
            <a:alphaModFix/>
          </a:blip>
          <a:stretch>
            <a:fillRect/>
          </a:stretch>
        </p:blipFill>
        <p:spPr>
          <a:xfrm>
            <a:off x="534820" y="3048975"/>
            <a:ext cx="3353400" cy="3588600"/>
          </a:xfrm>
          <a:prstGeom prst="rect">
            <a:avLst/>
          </a:prstGeom>
          <a:noFill/>
          <a:ln cap="flat" cmpd="sng" w="76200">
            <a:solidFill>
              <a:schemeClr val="accent2"/>
            </a:solidFill>
            <a:prstDash val="solid"/>
            <a:round/>
            <a:headEnd len="sm" w="sm" type="none"/>
            <a:tailEnd len="sm" w="sm" type="none"/>
          </a:ln>
        </p:spPr>
      </p:pic>
      <p:sp>
        <p:nvSpPr>
          <p:cNvPr id="183" name="Google Shape;183;p30"/>
          <p:cNvSpPr/>
          <p:nvPr/>
        </p:nvSpPr>
        <p:spPr>
          <a:xfrm rot="10800000">
            <a:off x="1444769" y="5872061"/>
            <a:ext cx="1645800" cy="16458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 name="Google Shape;184;p30"/>
          <p:cNvSpPr txBox="1"/>
          <p:nvPr>
            <p:ph idx="4294967295" type="ctrTitle"/>
          </p:nvPr>
        </p:nvSpPr>
        <p:spPr>
          <a:xfrm>
            <a:off x="1534769" y="6496815"/>
            <a:ext cx="1465800" cy="326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0" lang="en" sz="7200"/>
              <a:t>01</a:t>
            </a:r>
            <a:endParaRPr b="0" sz="7200"/>
          </a:p>
        </p:txBody>
      </p:sp>
      <p:pic>
        <p:nvPicPr>
          <p:cNvPr id="185" name="Google Shape;185;p30"/>
          <p:cNvPicPr preferRelativeResize="0"/>
          <p:nvPr/>
        </p:nvPicPr>
        <p:blipFill>
          <a:blip r:embed="rId6">
            <a:alphaModFix/>
          </a:blip>
          <a:stretch>
            <a:fillRect/>
          </a:stretch>
        </p:blipFill>
        <p:spPr>
          <a:xfrm>
            <a:off x="9609319" y="3048975"/>
            <a:ext cx="3376200" cy="3624000"/>
          </a:xfrm>
          <a:prstGeom prst="rect">
            <a:avLst/>
          </a:prstGeom>
          <a:noFill/>
          <a:ln cap="flat" cmpd="sng" w="76200">
            <a:solidFill>
              <a:schemeClr val="accent1"/>
            </a:solidFill>
            <a:prstDash val="solid"/>
            <a:round/>
            <a:headEnd len="sm" w="sm" type="none"/>
            <a:tailEnd len="sm" w="sm" type="none"/>
          </a:ln>
        </p:spPr>
      </p:pic>
      <p:pic>
        <p:nvPicPr>
          <p:cNvPr id="186" name="Google Shape;186;p30"/>
          <p:cNvPicPr preferRelativeResize="0"/>
          <p:nvPr/>
        </p:nvPicPr>
        <p:blipFill>
          <a:blip r:embed="rId7">
            <a:alphaModFix/>
          </a:blip>
          <a:stretch>
            <a:fillRect/>
          </a:stretch>
        </p:blipFill>
        <p:spPr>
          <a:xfrm>
            <a:off x="14381469" y="3077925"/>
            <a:ext cx="3376200" cy="3588600"/>
          </a:xfrm>
          <a:prstGeom prst="rect">
            <a:avLst/>
          </a:prstGeom>
          <a:noFill/>
          <a:ln cap="flat" cmpd="sng" w="76200">
            <a:solidFill>
              <a:schemeClr val="accent4"/>
            </a:solidFill>
            <a:prstDash val="solid"/>
            <a:round/>
            <a:headEnd len="sm" w="sm" type="none"/>
            <a:tailEnd len="sm" w="sm" type="none"/>
          </a:ln>
        </p:spPr>
      </p:pic>
      <p:sp>
        <p:nvSpPr>
          <p:cNvPr id="187" name="Google Shape;187;p30"/>
          <p:cNvSpPr txBox="1"/>
          <p:nvPr>
            <p:ph idx="4294967295" type="subTitle"/>
          </p:nvPr>
        </p:nvSpPr>
        <p:spPr>
          <a:xfrm flipH="1">
            <a:off x="13589208" y="7700980"/>
            <a:ext cx="4960800" cy="888000"/>
          </a:xfrm>
          <a:prstGeom prst="rect">
            <a:avLst/>
          </a:prstGeom>
        </p:spPr>
        <p:txBody>
          <a:bodyPr anchorCtr="0" anchor="b" bIns="182850" lIns="182850" spcFirstLastPara="1" rIns="182850" wrap="square" tIns="182850">
            <a:noAutofit/>
          </a:bodyPr>
          <a:lstStyle/>
          <a:p>
            <a:pPr indent="0" lvl="0" marL="0" rtl="0" algn="ctr">
              <a:lnSpc>
                <a:spcPct val="100000"/>
              </a:lnSpc>
              <a:spcBef>
                <a:spcPts val="0"/>
              </a:spcBef>
              <a:spcAft>
                <a:spcPts val="0"/>
              </a:spcAft>
              <a:buNone/>
            </a:pPr>
            <a:r>
              <a:rPr lang="en">
                <a:latin typeface="Capriola"/>
                <a:ea typeface="Capriola"/>
                <a:cs typeface="Capriola"/>
                <a:sym typeface="Capriola"/>
              </a:rPr>
              <a:t>Machine</a:t>
            </a:r>
            <a:r>
              <a:rPr lang="en">
                <a:latin typeface="Capriola"/>
                <a:ea typeface="Capriola"/>
                <a:cs typeface="Capriola"/>
                <a:sym typeface="Capriola"/>
              </a:rPr>
              <a:t> mask</a:t>
            </a:r>
            <a:endParaRPr>
              <a:latin typeface="Capriola"/>
              <a:ea typeface="Capriola"/>
              <a:cs typeface="Capriola"/>
              <a:sym typeface="Capriola"/>
            </a:endParaRPr>
          </a:p>
        </p:txBody>
      </p:sp>
      <p:sp>
        <p:nvSpPr>
          <p:cNvPr id="188" name="Google Shape;188;p30"/>
          <p:cNvSpPr/>
          <p:nvPr/>
        </p:nvSpPr>
        <p:spPr>
          <a:xfrm rot="10800000">
            <a:off x="15246695" y="5836938"/>
            <a:ext cx="1645800" cy="1645800"/>
          </a:xfrm>
          <a:prstGeom prst="ellipse">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 name="Google Shape;189;p30"/>
          <p:cNvSpPr txBox="1"/>
          <p:nvPr>
            <p:ph idx="4294967295" type="ctrTitle"/>
          </p:nvPr>
        </p:nvSpPr>
        <p:spPr>
          <a:xfrm>
            <a:off x="15190895" y="6496646"/>
            <a:ext cx="1757400" cy="326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0" lang="en" sz="7200"/>
              <a:t>0</a:t>
            </a:r>
            <a:r>
              <a:rPr lang="en" sz="7200"/>
              <a:t>4</a:t>
            </a:r>
            <a:endParaRPr b="0" sz="7200"/>
          </a:p>
        </p:txBody>
      </p:sp>
      <p:sp>
        <p:nvSpPr>
          <p:cNvPr id="190" name="Google Shape;190;p30"/>
          <p:cNvSpPr/>
          <p:nvPr/>
        </p:nvSpPr>
        <p:spPr>
          <a:xfrm rot="10800000">
            <a:off x="5889195" y="5972564"/>
            <a:ext cx="1645800" cy="1645800"/>
          </a:xfrm>
          <a:prstGeom prst="ellipse">
            <a:avLst/>
          </a:prstGeom>
          <a:solidFill>
            <a:srgbClr val="6AA84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 name="Google Shape;191;p30"/>
          <p:cNvSpPr txBox="1"/>
          <p:nvPr>
            <p:ph idx="4294967295" type="ctrTitle"/>
          </p:nvPr>
        </p:nvSpPr>
        <p:spPr>
          <a:xfrm>
            <a:off x="5833395" y="6597322"/>
            <a:ext cx="1757400" cy="326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0" lang="en" sz="7200"/>
              <a:t>0</a:t>
            </a:r>
            <a:r>
              <a:rPr lang="en" sz="7200"/>
              <a:t>2</a:t>
            </a:r>
            <a:endParaRPr b="0" sz="7200"/>
          </a:p>
        </p:txBody>
      </p:sp>
      <p:sp>
        <p:nvSpPr>
          <p:cNvPr id="192" name="Google Shape;192;p30"/>
          <p:cNvSpPr txBox="1"/>
          <p:nvPr>
            <p:ph idx="4294967295" type="subTitle"/>
          </p:nvPr>
        </p:nvSpPr>
        <p:spPr>
          <a:xfrm flipH="1">
            <a:off x="4816994" y="7701000"/>
            <a:ext cx="3790200" cy="888000"/>
          </a:xfrm>
          <a:prstGeom prst="rect">
            <a:avLst/>
          </a:prstGeom>
        </p:spPr>
        <p:txBody>
          <a:bodyPr anchorCtr="0" anchor="b" bIns="182850" lIns="182850" spcFirstLastPara="1" rIns="182850" wrap="square" tIns="182850">
            <a:noAutofit/>
          </a:bodyPr>
          <a:lstStyle/>
          <a:p>
            <a:pPr indent="0" lvl="0" marL="0" rtl="0" algn="ctr">
              <a:lnSpc>
                <a:spcPct val="100000"/>
              </a:lnSpc>
              <a:spcBef>
                <a:spcPts val="0"/>
              </a:spcBef>
              <a:spcAft>
                <a:spcPts val="0"/>
              </a:spcAft>
              <a:buNone/>
            </a:pPr>
            <a:r>
              <a:rPr lang="en">
                <a:latin typeface="Capriola"/>
                <a:ea typeface="Capriola"/>
                <a:cs typeface="Capriola"/>
                <a:sym typeface="Capriola"/>
              </a:rPr>
              <a:t>Labels in JSON </a:t>
            </a:r>
            <a:endParaRPr>
              <a:latin typeface="Capriola"/>
              <a:ea typeface="Capriola"/>
              <a:cs typeface="Capriola"/>
              <a:sym typeface="Capriola"/>
            </a:endParaRPr>
          </a:p>
        </p:txBody>
      </p:sp>
      <p:pic>
        <p:nvPicPr>
          <p:cNvPr id="193" name="Google Shape;193;p30"/>
          <p:cNvPicPr preferRelativeResize="0"/>
          <p:nvPr/>
        </p:nvPicPr>
        <p:blipFill>
          <a:blip r:embed="rId8">
            <a:alphaModFix/>
          </a:blip>
          <a:stretch>
            <a:fillRect/>
          </a:stretch>
        </p:blipFill>
        <p:spPr>
          <a:xfrm>
            <a:off x="9535969" y="3048975"/>
            <a:ext cx="3709800" cy="3624000"/>
          </a:xfrm>
          <a:prstGeom prst="rect">
            <a:avLst/>
          </a:prstGeom>
          <a:noFill/>
          <a:ln cap="flat" cmpd="sng" w="76200">
            <a:solidFill>
              <a:schemeClr val="accent1"/>
            </a:solidFill>
            <a:prstDash val="solid"/>
            <a:round/>
            <a:headEnd len="sm" w="sm" type="none"/>
            <a:tailEnd len="sm" w="sm" type="none"/>
          </a:ln>
        </p:spPr>
      </p:pic>
      <p:sp>
        <p:nvSpPr>
          <p:cNvPr id="194" name="Google Shape;194;p30"/>
          <p:cNvSpPr txBox="1"/>
          <p:nvPr>
            <p:ph idx="4294967295" type="subTitle"/>
          </p:nvPr>
        </p:nvSpPr>
        <p:spPr>
          <a:xfrm flipH="1">
            <a:off x="8993669" y="7701000"/>
            <a:ext cx="4960800" cy="888000"/>
          </a:xfrm>
          <a:prstGeom prst="rect">
            <a:avLst/>
          </a:prstGeom>
        </p:spPr>
        <p:txBody>
          <a:bodyPr anchorCtr="0" anchor="b" bIns="182850" lIns="182850" spcFirstLastPara="1" rIns="182850" wrap="square" tIns="182850">
            <a:noAutofit/>
          </a:bodyPr>
          <a:lstStyle/>
          <a:p>
            <a:pPr indent="0" lvl="0" marL="0" rtl="0" algn="ctr">
              <a:lnSpc>
                <a:spcPct val="100000"/>
              </a:lnSpc>
              <a:spcBef>
                <a:spcPts val="0"/>
              </a:spcBef>
              <a:spcAft>
                <a:spcPts val="0"/>
              </a:spcAft>
              <a:buNone/>
            </a:pPr>
            <a:r>
              <a:rPr lang="en">
                <a:latin typeface="Capriola"/>
                <a:ea typeface="Capriola"/>
                <a:cs typeface="Capriola"/>
                <a:sym typeface="Capriola"/>
              </a:rPr>
              <a:t>Human mask</a:t>
            </a:r>
            <a:endParaRPr>
              <a:latin typeface="Capriola"/>
              <a:ea typeface="Capriola"/>
              <a:cs typeface="Capriola"/>
              <a:sym typeface="Capriola"/>
            </a:endParaRPr>
          </a:p>
        </p:txBody>
      </p:sp>
      <p:sp>
        <p:nvSpPr>
          <p:cNvPr id="195" name="Google Shape;195;p30"/>
          <p:cNvSpPr/>
          <p:nvPr/>
        </p:nvSpPr>
        <p:spPr>
          <a:xfrm rot="10800000">
            <a:off x="10651195" y="5986438"/>
            <a:ext cx="1645800" cy="1645800"/>
          </a:xfrm>
          <a:prstGeom prst="ellipse">
            <a:avLst/>
          </a:pr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96" name="Google Shape;196;p30"/>
          <p:cNvSpPr txBox="1"/>
          <p:nvPr>
            <p:ph idx="4294967295" type="ctrTitle"/>
          </p:nvPr>
        </p:nvSpPr>
        <p:spPr>
          <a:xfrm>
            <a:off x="10567495" y="6607346"/>
            <a:ext cx="1757400" cy="326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0" lang="en" sz="7200"/>
              <a:t>0</a:t>
            </a:r>
            <a:r>
              <a:rPr lang="en" sz="7200"/>
              <a:t>3</a:t>
            </a:r>
            <a:endParaRPr b="0" sz="7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1314450" y="718600"/>
            <a:ext cx="156594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solidFill>
                  <a:schemeClr val="dk1"/>
                </a:solidFill>
              </a:rPr>
              <a:t>BUYER JOURNEY</a:t>
            </a:r>
            <a:endParaRPr>
              <a:solidFill>
                <a:schemeClr val="dk1"/>
              </a:solidFill>
            </a:endParaRPr>
          </a:p>
        </p:txBody>
      </p:sp>
      <p:graphicFrame>
        <p:nvGraphicFramePr>
          <p:cNvPr id="499" name="Google Shape;499;p48"/>
          <p:cNvGraphicFramePr/>
          <p:nvPr/>
        </p:nvGraphicFramePr>
        <p:xfrm>
          <a:off x="1218675" y="2579800"/>
          <a:ext cx="3000000" cy="3000000"/>
        </p:xfrm>
        <a:graphic>
          <a:graphicData uri="http://schemas.openxmlformats.org/drawingml/2006/table">
            <a:tbl>
              <a:tblPr>
                <a:noFill/>
                <a:tableStyleId>{86FFD8C6-E167-4250-9FE2-58D734B13FAB}</a:tableStyleId>
              </a:tblPr>
              <a:tblGrid>
                <a:gridCol w="3125850"/>
                <a:gridCol w="3125850"/>
                <a:gridCol w="3125850"/>
                <a:gridCol w="3125850"/>
                <a:gridCol w="3125850"/>
              </a:tblGrid>
              <a:tr h="1325400">
                <a:tc>
                  <a:txBody>
                    <a:bodyPr/>
                    <a:lstStyle/>
                    <a:p>
                      <a:pPr indent="0" lvl="0" marL="0" rtl="0" algn="ctr">
                        <a:spcBef>
                          <a:spcPts val="0"/>
                        </a:spcBef>
                        <a:spcAft>
                          <a:spcPts val="0"/>
                        </a:spcAft>
                        <a:buNone/>
                      </a:pPr>
                      <a:r>
                        <a:t/>
                      </a:r>
                      <a:endParaRPr b="1" sz="2800">
                        <a:solidFill>
                          <a:schemeClr val="dk1"/>
                        </a:solidFill>
                        <a:latin typeface="Livvic"/>
                        <a:ea typeface="Livvic"/>
                        <a:cs typeface="Livvic"/>
                        <a:sym typeface="Livvic"/>
                      </a:endParaRPr>
                    </a:p>
                  </a:txBody>
                  <a:tcPr marT="182850" marB="182850" marR="182850" marL="18285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Capriola"/>
                          <a:ea typeface="Capriola"/>
                          <a:cs typeface="Capriola"/>
                          <a:sym typeface="Capriola"/>
                        </a:rPr>
                        <a:t>Awareness</a:t>
                      </a:r>
                      <a:endParaRPr sz="2800">
                        <a:solidFill>
                          <a:schemeClr val="dk1"/>
                        </a:solidFill>
                        <a:latin typeface="Capriola"/>
                        <a:ea typeface="Capriola"/>
                        <a:cs typeface="Capriola"/>
                        <a:sym typeface="Capriola"/>
                      </a:endParaRPr>
                    </a:p>
                  </a:txBody>
                  <a:tcPr marT="182850" marB="182850" marR="182850" marL="18285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Capriola"/>
                          <a:ea typeface="Capriola"/>
                          <a:cs typeface="Capriola"/>
                          <a:sym typeface="Capriola"/>
                        </a:rPr>
                        <a:t>Consideration</a:t>
                      </a:r>
                      <a:endParaRPr sz="2800">
                        <a:solidFill>
                          <a:schemeClr val="dk1"/>
                        </a:solidFill>
                        <a:latin typeface="Capriola"/>
                        <a:ea typeface="Capriola"/>
                        <a:cs typeface="Capriola"/>
                        <a:sym typeface="Capriola"/>
                      </a:endParaRPr>
                    </a:p>
                  </a:txBody>
                  <a:tcPr marT="182850" marB="182850" marR="182850" marL="18285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Capriola"/>
                          <a:ea typeface="Capriola"/>
                          <a:cs typeface="Capriola"/>
                          <a:sym typeface="Capriola"/>
                        </a:rPr>
                        <a:t>Purchase</a:t>
                      </a:r>
                      <a:endParaRPr sz="2800">
                        <a:solidFill>
                          <a:schemeClr val="dk1"/>
                        </a:solidFill>
                        <a:latin typeface="Capriola"/>
                        <a:ea typeface="Capriola"/>
                        <a:cs typeface="Capriola"/>
                        <a:sym typeface="Capriola"/>
                      </a:endParaRPr>
                    </a:p>
                  </a:txBody>
                  <a:tcPr marT="182850" marB="182850" marR="182850" marL="18285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Capriola"/>
                          <a:ea typeface="Capriola"/>
                          <a:cs typeface="Capriola"/>
                          <a:sym typeface="Capriola"/>
                        </a:rPr>
                        <a:t>Retention</a:t>
                      </a:r>
                      <a:endParaRPr sz="2800">
                        <a:solidFill>
                          <a:schemeClr val="dk1"/>
                        </a:solidFill>
                        <a:latin typeface="Capriola"/>
                        <a:ea typeface="Capriola"/>
                        <a:cs typeface="Capriola"/>
                        <a:sym typeface="Capriola"/>
                      </a:endParaRPr>
                    </a:p>
                  </a:txBody>
                  <a:tcPr marT="182850" marB="182850" marR="182850" marL="18285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r>
              <a:tr h="1325400">
                <a:tc>
                  <a:txBody>
                    <a:bodyPr/>
                    <a:lstStyle/>
                    <a:p>
                      <a:pPr indent="0" lvl="0" marL="0" rtl="0" algn="l">
                        <a:spcBef>
                          <a:spcPts val="0"/>
                        </a:spcBef>
                        <a:spcAft>
                          <a:spcPts val="0"/>
                        </a:spcAft>
                        <a:buNone/>
                      </a:pPr>
                      <a:r>
                        <a:rPr lang="en" sz="3200">
                          <a:solidFill>
                            <a:schemeClr val="dk1"/>
                          </a:solidFill>
                          <a:latin typeface="Capriola"/>
                          <a:ea typeface="Capriola"/>
                          <a:cs typeface="Capriola"/>
                          <a:sym typeface="Capriola"/>
                        </a:rPr>
                        <a:t>Activities</a:t>
                      </a:r>
                      <a:endParaRPr sz="3200">
                        <a:solidFill>
                          <a:schemeClr val="dk1"/>
                        </a:solidFill>
                        <a:latin typeface="Capriola"/>
                        <a:ea typeface="Capriola"/>
                        <a:cs typeface="Capriola"/>
                        <a:sym typeface="Capriola"/>
                      </a:endParaRPr>
                    </a:p>
                  </a:txBody>
                  <a:tcPr marT="182850" marB="182850" marR="182850" marL="18285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rgbClr val="FFFFFF"/>
                          </a:solidFill>
                          <a:latin typeface="Athiti Medium"/>
                          <a:ea typeface="Athiti Medium"/>
                          <a:cs typeface="Athiti Medium"/>
                          <a:sym typeface="Athiti Medium"/>
                        </a:rPr>
                        <a:t>Online Ads</a:t>
                      </a:r>
                      <a:endParaRPr sz="2800">
                        <a:solidFill>
                          <a:srgbClr val="FFFFFF"/>
                        </a:solidFill>
                        <a:latin typeface="Athiti Medium"/>
                        <a:ea typeface="Athiti Medium"/>
                        <a:cs typeface="Athiti Medium"/>
                        <a:sym typeface="Athiti Medium"/>
                      </a:endParaRPr>
                    </a:p>
                    <a:p>
                      <a:pPr indent="0" lvl="0" marL="0" rtl="0" algn="ctr">
                        <a:spcBef>
                          <a:spcPts val="0"/>
                        </a:spcBef>
                        <a:spcAft>
                          <a:spcPts val="0"/>
                        </a:spcAft>
                        <a:buNone/>
                      </a:pPr>
                      <a:r>
                        <a:rPr lang="en" sz="2800">
                          <a:solidFill>
                            <a:srgbClr val="FFFFFF"/>
                          </a:solidFill>
                          <a:latin typeface="Athiti Medium"/>
                          <a:ea typeface="Athiti Medium"/>
                          <a:cs typeface="Athiti Medium"/>
                          <a:sym typeface="Athiti Medium"/>
                        </a:rPr>
                        <a:t>Sponsors</a:t>
                      </a:r>
                      <a:endParaRPr sz="2800">
                        <a:solidFill>
                          <a:srgbClr val="FFFFFF"/>
                        </a:solidFill>
                        <a:latin typeface="Athiti Medium"/>
                        <a:ea typeface="Athiti Medium"/>
                        <a:cs typeface="Athiti Medium"/>
                        <a:sym typeface="Athiti Medium"/>
                      </a:endParaRPr>
                    </a:p>
                  </a:txBody>
                  <a:tcPr marT="182850" marB="182850" marR="182850" marL="18285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800">
                          <a:solidFill>
                            <a:srgbClr val="FFFFFF"/>
                          </a:solidFill>
                          <a:latin typeface="Athiti Medium"/>
                          <a:ea typeface="Athiti Medium"/>
                          <a:cs typeface="Athiti Medium"/>
                          <a:sym typeface="Athiti Medium"/>
                        </a:rPr>
                        <a:t>Read Reviews</a:t>
                      </a:r>
                      <a:endParaRPr sz="2800">
                        <a:solidFill>
                          <a:srgbClr val="FFFFFF"/>
                        </a:solidFill>
                        <a:latin typeface="Athiti Medium"/>
                        <a:ea typeface="Athiti Medium"/>
                        <a:cs typeface="Athiti Medium"/>
                        <a:sym typeface="Athiti Medium"/>
                      </a:endParaRPr>
                    </a:p>
                    <a:p>
                      <a:pPr indent="0" lvl="0" marL="0" rtl="0" algn="ctr">
                        <a:spcBef>
                          <a:spcPts val="0"/>
                        </a:spcBef>
                        <a:spcAft>
                          <a:spcPts val="0"/>
                        </a:spcAft>
                        <a:buNone/>
                      </a:pPr>
                      <a:r>
                        <a:rPr lang="en" sz="2800">
                          <a:solidFill>
                            <a:srgbClr val="FFFFFF"/>
                          </a:solidFill>
                          <a:latin typeface="Athiti Medium"/>
                          <a:ea typeface="Athiti Medium"/>
                          <a:cs typeface="Athiti Medium"/>
                          <a:sym typeface="Athiti Medium"/>
                        </a:rPr>
                        <a:t>Product Demo</a:t>
                      </a:r>
                      <a:endParaRPr sz="2800">
                        <a:solidFill>
                          <a:srgbClr val="FFFFFF"/>
                        </a:solidFill>
                        <a:latin typeface="Athiti Medium"/>
                        <a:ea typeface="Athiti Medium"/>
                        <a:cs typeface="Athiti Medium"/>
                        <a:sym typeface="Athiti Medium"/>
                      </a:endParaRPr>
                    </a:p>
                  </a:txBody>
                  <a:tcPr marT="182850" marB="182850" marR="182850" marL="18285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2800">
                          <a:solidFill>
                            <a:srgbClr val="FFFFFF"/>
                          </a:solidFill>
                          <a:latin typeface="Athiti Medium"/>
                          <a:ea typeface="Athiti Medium"/>
                          <a:cs typeface="Athiti Medium"/>
                          <a:sym typeface="Athiti Medium"/>
                        </a:rPr>
                        <a:t>Buy &amp; try</a:t>
                      </a:r>
                      <a:endParaRPr sz="2800">
                        <a:solidFill>
                          <a:srgbClr val="FFFFFF"/>
                        </a:solidFill>
                        <a:latin typeface="Athiti Medium"/>
                        <a:ea typeface="Athiti Medium"/>
                        <a:cs typeface="Athiti Medium"/>
                        <a:sym typeface="Athiti Medium"/>
                      </a:endParaRPr>
                    </a:p>
                  </a:txBody>
                  <a:tcPr marT="182850" marB="182850" marR="182850" marL="18285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2800">
                          <a:solidFill>
                            <a:srgbClr val="FFFFFF"/>
                          </a:solidFill>
                          <a:latin typeface="Athiti Medium"/>
                          <a:ea typeface="Athiti Medium"/>
                          <a:cs typeface="Athiti Medium"/>
                          <a:sym typeface="Athiti Medium"/>
                        </a:rPr>
                        <a:t>Order Online</a:t>
                      </a:r>
                      <a:endParaRPr sz="2800">
                        <a:solidFill>
                          <a:srgbClr val="FFFFFF"/>
                        </a:solidFill>
                        <a:latin typeface="Athiti Medium"/>
                        <a:ea typeface="Athiti Medium"/>
                        <a:cs typeface="Athiti Medium"/>
                        <a:sym typeface="Athiti Medium"/>
                      </a:endParaRPr>
                    </a:p>
                    <a:p>
                      <a:pPr indent="0" lvl="0" marL="0" rtl="0" algn="ctr">
                        <a:spcBef>
                          <a:spcPts val="0"/>
                        </a:spcBef>
                        <a:spcAft>
                          <a:spcPts val="0"/>
                        </a:spcAft>
                        <a:buNone/>
                      </a:pPr>
                      <a:r>
                        <a:rPr lang="en" sz="2800">
                          <a:solidFill>
                            <a:srgbClr val="FFFFFF"/>
                          </a:solidFill>
                          <a:latin typeface="Athiti Medium"/>
                          <a:ea typeface="Athiti Medium"/>
                          <a:cs typeface="Athiti Medium"/>
                          <a:sym typeface="Athiti Medium"/>
                        </a:rPr>
                        <a:t>Personalization</a:t>
                      </a:r>
                      <a:endParaRPr sz="2800">
                        <a:solidFill>
                          <a:srgbClr val="FFFFFF"/>
                        </a:solidFill>
                        <a:latin typeface="Athiti Medium"/>
                        <a:ea typeface="Athiti Medium"/>
                        <a:cs typeface="Athiti Medium"/>
                        <a:sym typeface="Athiti Medium"/>
                      </a:endParaRPr>
                    </a:p>
                  </a:txBody>
                  <a:tcPr marT="182850" marB="182850" marR="182850" marL="18285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accent4"/>
                    </a:solidFill>
                  </a:tcPr>
                </a:tc>
              </a:tr>
              <a:tr h="1325400">
                <a:tc>
                  <a:txBody>
                    <a:bodyPr/>
                    <a:lstStyle/>
                    <a:p>
                      <a:pPr indent="0" lvl="0" marL="0" rtl="0" algn="l">
                        <a:spcBef>
                          <a:spcPts val="0"/>
                        </a:spcBef>
                        <a:spcAft>
                          <a:spcPts val="0"/>
                        </a:spcAft>
                        <a:buNone/>
                      </a:pPr>
                      <a:r>
                        <a:rPr lang="en" sz="3200">
                          <a:solidFill>
                            <a:schemeClr val="dk1"/>
                          </a:solidFill>
                          <a:latin typeface="Capriola"/>
                          <a:ea typeface="Capriola"/>
                          <a:cs typeface="Capriola"/>
                          <a:sym typeface="Capriola"/>
                        </a:rPr>
                        <a:t>Motivations</a:t>
                      </a:r>
                      <a:endParaRPr sz="3200">
                        <a:solidFill>
                          <a:schemeClr val="dk1"/>
                        </a:solidFill>
                        <a:latin typeface="Capriola"/>
                        <a:ea typeface="Capriola"/>
                        <a:cs typeface="Capriola"/>
                        <a:sym typeface="Capriola"/>
                      </a:endParaRPr>
                    </a:p>
                  </a:txBody>
                  <a:tcPr marT="182850" marB="182850" marR="182850" marL="18285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rgbClr val="FFFFFF"/>
                          </a:solidFill>
                          <a:latin typeface="Athiti Medium"/>
                          <a:ea typeface="Athiti Medium"/>
                          <a:cs typeface="Athiti Medium"/>
                          <a:sym typeface="Athiti Medium"/>
                        </a:rPr>
                        <a:t>Enriching experience</a:t>
                      </a:r>
                      <a:endParaRPr sz="2800">
                        <a:solidFill>
                          <a:srgbClr val="FFFFFF"/>
                        </a:solidFill>
                        <a:latin typeface="Athiti Medium"/>
                        <a:ea typeface="Athiti Medium"/>
                        <a:cs typeface="Athiti Medium"/>
                        <a:sym typeface="Athiti Medium"/>
                      </a:endParaRPr>
                    </a:p>
                  </a:txBody>
                  <a:tcPr marT="182850" marB="182850" marR="182850" marL="18285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800">
                          <a:solidFill>
                            <a:srgbClr val="FFFFFF"/>
                          </a:solidFill>
                          <a:latin typeface="Athiti Medium"/>
                          <a:ea typeface="Athiti Medium"/>
                          <a:cs typeface="Athiti Medium"/>
                          <a:sym typeface="Athiti Medium"/>
                        </a:rPr>
                        <a:t>Find reliable product</a:t>
                      </a:r>
                      <a:endParaRPr sz="2800">
                        <a:solidFill>
                          <a:srgbClr val="FFFFFF"/>
                        </a:solidFill>
                        <a:latin typeface="Athiti Medium"/>
                        <a:ea typeface="Athiti Medium"/>
                        <a:cs typeface="Athiti Medium"/>
                        <a:sym typeface="Athiti Medium"/>
                      </a:endParaRPr>
                    </a:p>
                  </a:txBody>
                  <a:tcPr marT="182850" marB="182850" marR="182850" marL="18285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2800">
                          <a:solidFill>
                            <a:srgbClr val="FFFFFF"/>
                          </a:solidFill>
                          <a:latin typeface="Athiti Medium"/>
                          <a:ea typeface="Athiti Medium"/>
                          <a:cs typeface="Athiti Medium"/>
                          <a:sym typeface="Athiti Medium"/>
                        </a:rPr>
                        <a:t>Sustainable lifestyle</a:t>
                      </a:r>
                      <a:endParaRPr sz="2800">
                        <a:solidFill>
                          <a:srgbClr val="FFFFFF"/>
                        </a:solidFill>
                        <a:latin typeface="Athiti Medium"/>
                        <a:ea typeface="Athiti Medium"/>
                        <a:cs typeface="Athiti Medium"/>
                        <a:sym typeface="Athiti Medium"/>
                      </a:endParaRPr>
                    </a:p>
                  </a:txBody>
                  <a:tcPr marT="182850" marB="182850" marR="182850" marL="18285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2800">
                          <a:solidFill>
                            <a:srgbClr val="FFFFFF"/>
                          </a:solidFill>
                          <a:latin typeface="Athiti Medium"/>
                          <a:ea typeface="Athiti Medium"/>
                          <a:cs typeface="Athiti Medium"/>
                          <a:sym typeface="Athiti Medium"/>
                        </a:rPr>
                        <a:t>Brand Loyalty</a:t>
                      </a:r>
                      <a:endParaRPr sz="2800">
                        <a:solidFill>
                          <a:srgbClr val="FFFFFF"/>
                        </a:solidFill>
                        <a:latin typeface="Athiti Medium"/>
                        <a:ea typeface="Athiti Medium"/>
                        <a:cs typeface="Athiti Medium"/>
                        <a:sym typeface="Athiti Medium"/>
                      </a:endParaRPr>
                    </a:p>
                  </a:txBody>
                  <a:tcPr marT="182850" marB="182850" marR="182850" marL="18285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accent4"/>
                    </a:solidFill>
                  </a:tcPr>
                </a:tc>
              </a:tr>
              <a:tr h="1325400">
                <a:tc>
                  <a:txBody>
                    <a:bodyPr/>
                    <a:lstStyle/>
                    <a:p>
                      <a:pPr indent="0" lvl="0" marL="0" rtl="0" algn="l">
                        <a:spcBef>
                          <a:spcPts val="0"/>
                        </a:spcBef>
                        <a:spcAft>
                          <a:spcPts val="0"/>
                        </a:spcAft>
                        <a:buNone/>
                      </a:pPr>
                      <a:r>
                        <a:rPr lang="en" sz="3200">
                          <a:solidFill>
                            <a:schemeClr val="dk1"/>
                          </a:solidFill>
                          <a:latin typeface="Capriola"/>
                          <a:ea typeface="Capriola"/>
                          <a:cs typeface="Capriola"/>
                          <a:sym typeface="Capriola"/>
                        </a:rPr>
                        <a:t>Emotions</a:t>
                      </a:r>
                      <a:endParaRPr sz="3200">
                        <a:solidFill>
                          <a:schemeClr val="dk1"/>
                        </a:solidFill>
                        <a:latin typeface="Capriola"/>
                        <a:ea typeface="Capriola"/>
                        <a:cs typeface="Capriola"/>
                        <a:sym typeface="Capriola"/>
                      </a:endParaRPr>
                    </a:p>
                  </a:txBody>
                  <a:tcPr marT="182850" marB="182850" marR="182850" marL="18285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rgbClr val="FFFFFF"/>
                          </a:solidFill>
                          <a:latin typeface="Athiti Medium"/>
                          <a:ea typeface="Athiti Medium"/>
                          <a:cs typeface="Athiti Medium"/>
                          <a:sym typeface="Athiti Medium"/>
                        </a:rPr>
                        <a:t>Intrigue,</a:t>
                      </a:r>
                      <a:endParaRPr sz="2800">
                        <a:solidFill>
                          <a:srgbClr val="FFFFFF"/>
                        </a:solidFill>
                        <a:latin typeface="Athiti Medium"/>
                        <a:ea typeface="Athiti Medium"/>
                        <a:cs typeface="Athiti Medium"/>
                        <a:sym typeface="Athiti Medium"/>
                      </a:endParaRPr>
                    </a:p>
                    <a:p>
                      <a:pPr indent="0" lvl="0" marL="0" rtl="0" algn="ctr">
                        <a:spcBef>
                          <a:spcPts val="0"/>
                        </a:spcBef>
                        <a:spcAft>
                          <a:spcPts val="0"/>
                        </a:spcAft>
                        <a:buNone/>
                      </a:pPr>
                      <a:r>
                        <a:rPr lang="en" sz="2800">
                          <a:solidFill>
                            <a:srgbClr val="FFFFFF"/>
                          </a:solidFill>
                          <a:latin typeface="Athiti Medium"/>
                          <a:ea typeface="Athiti Medium"/>
                          <a:cs typeface="Athiti Medium"/>
                          <a:sym typeface="Athiti Medium"/>
                        </a:rPr>
                        <a:t>Interest</a:t>
                      </a:r>
                      <a:endParaRPr sz="2800">
                        <a:solidFill>
                          <a:srgbClr val="FFFFFF"/>
                        </a:solidFill>
                        <a:latin typeface="Athiti Medium"/>
                        <a:ea typeface="Athiti Medium"/>
                        <a:cs typeface="Athiti Medium"/>
                        <a:sym typeface="Athiti Medium"/>
                      </a:endParaRPr>
                    </a:p>
                  </a:txBody>
                  <a:tcPr marT="182850" marB="182850" marR="182850" marL="18285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800">
                          <a:solidFill>
                            <a:srgbClr val="FFFFFF"/>
                          </a:solidFill>
                          <a:latin typeface="Athiti Medium"/>
                          <a:ea typeface="Athiti Medium"/>
                          <a:cs typeface="Athiti Medium"/>
                          <a:sym typeface="Athiti Medium"/>
                        </a:rPr>
                        <a:t>Curiority,</a:t>
                      </a:r>
                      <a:endParaRPr sz="2800">
                        <a:solidFill>
                          <a:srgbClr val="FFFFFF"/>
                        </a:solidFill>
                        <a:latin typeface="Athiti Medium"/>
                        <a:ea typeface="Athiti Medium"/>
                        <a:cs typeface="Athiti Medium"/>
                        <a:sym typeface="Athiti Medium"/>
                      </a:endParaRPr>
                    </a:p>
                    <a:p>
                      <a:pPr indent="0" lvl="0" marL="0" rtl="0" algn="ctr">
                        <a:spcBef>
                          <a:spcPts val="0"/>
                        </a:spcBef>
                        <a:spcAft>
                          <a:spcPts val="0"/>
                        </a:spcAft>
                        <a:buNone/>
                      </a:pPr>
                      <a:r>
                        <a:rPr lang="en" sz="2800">
                          <a:solidFill>
                            <a:srgbClr val="FFFFFF"/>
                          </a:solidFill>
                          <a:latin typeface="Athiti Medium"/>
                          <a:ea typeface="Athiti Medium"/>
                          <a:cs typeface="Athiti Medium"/>
                          <a:sym typeface="Athiti Medium"/>
                        </a:rPr>
                        <a:t>Anticipation</a:t>
                      </a:r>
                      <a:endParaRPr sz="2800">
                        <a:solidFill>
                          <a:srgbClr val="FFFFFF"/>
                        </a:solidFill>
                        <a:latin typeface="Athiti Medium"/>
                        <a:ea typeface="Athiti Medium"/>
                        <a:cs typeface="Athiti Medium"/>
                        <a:sym typeface="Athiti Medium"/>
                      </a:endParaRPr>
                    </a:p>
                  </a:txBody>
                  <a:tcPr marT="182850" marB="182850" marR="182850" marL="18285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2800">
                          <a:solidFill>
                            <a:srgbClr val="FFFFFF"/>
                          </a:solidFill>
                          <a:latin typeface="Athiti Medium"/>
                          <a:ea typeface="Athiti Medium"/>
                          <a:cs typeface="Athiti Medium"/>
                          <a:sym typeface="Athiti Medium"/>
                        </a:rPr>
                        <a:t>Happiness,</a:t>
                      </a:r>
                      <a:endParaRPr sz="2800">
                        <a:solidFill>
                          <a:srgbClr val="FFFFFF"/>
                        </a:solidFill>
                        <a:latin typeface="Athiti Medium"/>
                        <a:ea typeface="Athiti Medium"/>
                        <a:cs typeface="Athiti Medium"/>
                        <a:sym typeface="Athiti Medium"/>
                      </a:endParaRPr>
                    </a:p>
                    <a:p>
                      <a:pPr indent="0" lvl="0" marL="0" rtl="0" algn="ctr">
                        <a:spcBef>
                          <a:spcPts val="0"/>
                        </a:spcBef>
                        <a:spcAft>
                          <a:spcPts val="0"/>
                        </a:spcAft>
                        <a:buNone/>
                      </a:pPr>
                      <a:r>
                        <a:rPr lang="en" sz="2800">
                          <a:solidFill>
                            <a:srgbClr val="FFFFFF"/>
                          </a:solidFill>
                          <a:latin typeface="Athiti Medium"/>
                          <a:ea typeface="Athiti Medium"/>
                          <a:cs typeface="Athiti Medium"/>
                          <a:sym typeface="Athiti Medium"/>
                        </a:rPr>
                        <a:t>Excitement</a:t>
                      </a:r>
                      <a:endParaRPr sz="2800">
                        <a:solidFill>
                          <a:srgbClr val="FFFFFF"/>
                        </a:solidFill>
                        <a:latin typeface="Athiti Medium"/>
                        <a:ea typeface="Athiti Medium"/>
                        <a:cs typeface="Athiti Medium"/>
                        <a:sym typeface="Athiti Medium"/>
                      </a:endParaRPr>
                    </a:p>
                  </a:txBody>
                  <a:tcPr marT="182850" marB="182850" marR="182850" marL="18285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2800">
                          <a:solidFill>
                            <a:srgbClr val="FFFFFF"/>
                          </a:solidFill>
                          <a:latin typeface="Athiti Medium"/>
                          <a:ea typeface="Athiti Medium"/>
                          <a:cs typeface="Athiti Medium"/>
                          <a:sym typeface="Athiti Medium"/>
                        </a:rPr>
                        <a:t>Satisfaction</a:t>
                      </a:r>
                      <a:endParaRPr sz="2800">
                        <a:solidFill>
                          <a:srgbClr val="FFFFFF"/>
                        </a:solidFill>
                        <a:latin typeface="Athiti Medium"/>
                        <a:ea typeface="Athiti Medium"/>
                        <a:cs typeface="Athiti Medium"/>
                        <a:sym typeface="Athiti Medium"/>
                      </a:endParaRPr>
                    </a:p>
                  </a:txBody>
                  <a:tcPr marT="182850" marB="182850" marR="182850" marL="18285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accent4"/>
                    </a:solidFill>
                  </a:tcPr>
                </a:tc>
              </a:tr>
              <a:tr h="1325400">
                <a:tc>
                  <a:txBody>
                    <a:bodyPr/>
                    <a:lstStyle/>
                    <a:p>
                      <a:pPr indent="0" lvl="0" marL="0" rtl="0" algn="l">
                        <a:spcBef>
                          <a:spcPts val="0"/>
                        </a:spcBef>
                        <a:spcAft>
                          <a:spcPts val="0"/>
                        </a:spcAft>
                        <a:buNone/>
                      </a:pPr>
                      <a:r>
                        <a:rPr lang="en" sz="3200">
                          <a:solidFill>
                            <a:schemeClr val="dk1"/>
                          </a:solidFill>
                          <a:latin typeface="Capriola"/>
                          <a:ea typeface="Capriola"/>
                          <a:cs typeface="Capriola"/>
                          <a:sym typeface="Capriola"/>
                        </a:rPr>
                        <a:t>Barriers</a:t>
                      </a:r>
                      <a:endParaRPr sz="3200">
                        <a:solidFill>
                          <a:schemeClr val="dk1"/>
                        </a:solidFill>
                        <a:latin typeface="Capriola"/>
                        <a:ea typeface="Capriola"/>
                        <a:cs typeface="Capriola"/>
                        <a:sym typeface="Capriola"/>
                      </a:endParaRPr>
                    </a:p>
                  </a:txBody>
                  <a:tcPr marT="182850" marB="182850" marR="182850" marL="18285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rgbClr val="FFFFFF"/>
                          </a:solidFill>
                          <a:latin typeface="Athiti Medium"/>
                          <a:ea typeface="Athiti Medium"/>
                          <a:cs typeface="Athiti Medium"/>
                          <a:sym typeface="Athiti Medium"/>
                        </a:rPr>
                        <a:t>Competitors</a:t>
                      </a:r>
                      <a:endParaRPr sz="2800">
                        <a:solidFill>
                          <a:srgbClr val="FFFFFF"/>
                        </a:solidFill>
                        <a:latin typeface="Athiti Medium"/>
                        <a:ea typeface="Athiti Medium"/>
                        <a:cs typeface="Athiti Medium"/>
                        <a:sym typeface="Athiti Medium"/>
                      </a:endParaRPr>
                    </a:p>
                  </a:txBody>
                  <a:tcPr marT="182850" marB="182850" marR="182850" marL="18285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800">
                          <a:solidFill>
                            <a:srgbClr val="FFFFFF"/>
                          </a:solidFill>
                          <a:latin typeface="Athiti Medium"/>
                          <a:ea typeface="Athiti Medium"/>
                          <a:cs typeface="Athiti Medium"/>
                          <a:sym typeface="Athiti Medium"/>
                        </a:rPr>
                        <a:t>Lack of information</a:t>
                      </a:r>
                      <a:endParaRPr sz="2800">
                        <a:solidFill>
                          <a:srgbClr val="FFFFFF"/>
                        </a:solidFill>
                        <a:latin typeface="Athiti Medium"/>
                        <a:ea typeface="Athiti Medium"/>
                        <a:cs typeface="Athiti Medium"/>
                        <a:sym typeface="Athiti Medium"/>
                      </a:endParaRPr>
                    </a:p>
                  </a:txBody>
                  <a:tcPr marT="182850" marB="182850" marR="182850" marL="18285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2800">
                          <a:solidFill>
                            <a:srgbClr val="FFFFFF"/>
                          </a:solidFill>
                          <a:latin typeface="Athiti Medium"/>
                          <a:ea typeface="Athiti Medium"/>
                          <a:cs typeface="Athiti Medium"/>
                          <a:sym typeface="Athiti Medium"/>
                        </a:rPr>
                        <a:t>Price point</a:t>
                      </a:r>
                      <a:endParaRPr sz="2800">
                        <a:solidFill>
                          <a:srgbClr val="FFFFFF"/>
                        </a:solidFill>
                        <a:latin typeface="Athiti Medium"/>
                        <a:ea typeface="Athiti Medium"/>
                        <a:cs typeface="Athiti Medium"/>
                        <a:sym typeface="Athiti Medium"/>
                      </a:endParaRPr>
                    </a:p>
                  </a:txBody>
                  <a:tcPr marT="182850" marB="182850" marR="182850" marL="18285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2800">
                          <a:solidFill>
                            <a:srgbClr val="FFFFFF"/>
                          </a:solidFill>
                          <a:latin typeface="Athiti Medium"/>
                          <a:ea typeface="Athiti Medium"/>
                          <a:cs typeface="Athiti Medium"/>
                          <a:sym typeface="Athiti Medium"/>
                        </a:rPr>
                        <a:t>Lack of availability</a:t>
                      </a:r>
                      <a:endParaRPr sz="2800">
                        <a:solidFill>
                          <a:srgbClr val="FFFFFF"/>
                        </a:solidFill>
                        <a:latin typeface="Athiti Medium"/>
                        <a:ea typeface="Athiti Medium"/>
                        <a:cs typeface="Athiti Medium"/>
                        <a:sym typeface="Athiti Medium"/>
                      </a:endParaRPr>
                    </a:p>
                  </a:txBody>
                  <a:tcPr marT="182850" marB="182850" marR="182850" marL="18285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accent4"/>
                    </a:solidFill>
                  </a:tcPr>
                </a:tc>
              </a:tr>
            </a:tbl>
          </a:graphicData>
        </a:graphic>
      </p:graphicFrame>
      <p:sp>
        <p:nvSpPr>
          <p:cNvPr id="500" name="Google Shape;500;p48"/>
          <p:cNvSpPr/>
          <p:nvPr/>
        </p:nvSpPr>
        <p:spPr>
          <a:xfrm flipH="1" rot="10800000">
            <a:off x="-758550" y="-479600"/>
            <a:ext cx="5273400" cy="3541800"/>
          </a:xfrm>
          <a:prstGeom prst="rtTriangl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9"/>
          <p:cNvSpPr txBox="1"/>
          <p:nvPr>
            <p:ph type="title"/>
          </p:nvPr>
        </p:nvSpPr>
        <p:spPr>
          <a:xfrm>
            <a:off x="1314450" y="718600"/>
            <a:ext cx="156594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SALES FUNNEL</a:t>
            </a:r>
            <a:endParaRPr/>
          </a:p>
        </p:txBody>
      </p:sp>
      <p:sp>
        <p:nvSpPr>
          <p:cNvPr id="506" name="Google Shape;506;p49"/>
          <p:cNvSpPr txBox="1"/>
          <p:nvPr>
            <p:ph idx="4294967295" type="subTitle"/>
          </p:nvPr>
        </p:nvSpPr>
        <p:spPr>
          <a:xfrm>
            <a:off x="1821125" y="2872148"/>
            <a:ext cx="3117000" cy="1438200"/>
          </a:xfrm>
          <a:prstGeom prst="rect">
            <a:avLst/>
          </a:prstGeom>
        </p:spPr>
        <p:txBody>
          <a:bodyPr anchorCtr="0" anchor="t" bIns="182850" lIns="182850" spcFirstLastPara="1" rIns="182850" wrap="square" tIns="182850">
            <a:noAutofit/>
          </a:bodyPr>
          <a:lstStyle/>
          <a:p>
            <a:pPr indent="0" lvl="0" marL="0" rtl="0" algn="r">
              <a:lnSpc>
                <a:spcPct val="100000"/>
              </a:lnSpc>
              <a:spcBef>
                <a:spcPts val="0"/>
              </a:spcBef>
              <a:spcAft>
                <a:spcPts val="3200"/>
              </a:spcAft>
              <a:buNone/>
            </a:pPr>
            <a:r>
              <a:rPr lang="en" sz="2800"/>
              <a:t>Mercury is the closest planet to the Sun</a:t>
            </a:r>
            <a:endParaRPr sz="2800"/>
          </a:p>
        </p:txBody>
      </p:sp>
      <p:sp>
        <p:nvSpPr>
          <p:cNvPr id="507" name="Google Shape;507;p49"/>
          <p:cNvSpPr txBox="1"/>
          <p:nvPr>
            <p:ph idx="4294967295" type="subTitle"/>
          </p:nvPr>
        </p:nvSpPr>
        <p:spPr>
          <a:xfrm>
            <a:off x="430325" y="2340948"/>
            <a:ext cx="4507800" cy="826800"/>
          </a:xfrm>
          <a:prstGeom prst="rect">
            <a:avLst/>
          </a:prstGeom>
        </p:spPr>
        <p:txBody>
          <a:bodyPr anchorCtr="0" anchor="b" bIns="182850" lIns="182850" spcFirstLastPara="1" rIns="182850" wrap="square" tIns="182850">
            <a:noAutofit/>
          </a:bodyPr>
          <a:lstStyle/>
          <a:p>
            <a:pPr indent="0" lvl="0" marL="0" rtl="0" algn="r">
              <a:lnSpc>
                <a:spcPct val="100000"/>
              </a:lnSpc>
              <a:spcBef>
                <a:spcPts val="0"/>
              </a:spcBef>
              <a:spcAft>
                <a:spcPts val="0"/>
              </a:spcAft>
              <a:buNone/>
            </a:pPr>
            <a:r>
              <a:rPr lang="en">
                <a:latin typeface="Capriola"/>
                <a:ea typeface="Capriola"/>
                <a:cs typeface="Capriola"/>
                <a:sym typeface="Capriola"/>
              </a:rPr>
              <a:t>Awareness</a:t>
            </a:r>
            <a:endParaRPr>
              <a:latin typeface="Capriola"/>
              <a:ea typeface="Capriola"/>
              <a:cs typeface="Capriola"/>
              <a:sym typeface="Capriola"/>
            </a:endParaRPr>
          </a:p>
        </p:txBody>
      </p:sp>
      <p:sp>
        <p:nvSpPr>
          <p:cNvPr id="508" name="Google Shape;508;p49"/>
          <p:cNvSpPr txBox="1"/>
          <p:nvPr>
            <p:ph idx="4294967295" type="subTitle"/>
          </p:nvPr>
        </p:nvSpPr>
        <p:spPr>
          <a:xfrm>
            <a:off x="13136050" y="4442350"/>
            <a:ext cx="3117000" cy="1438200"/>
          </a:xfrm>
          <a:prstGeom prst="rect">
            <a:avLst/>
          </a:prstGeom>
        </p:spPr>
        <p:txBody>
          <a:bodyPr anchorCtr="0" anchor="t" bIns="182850" lIns="182850" spcFirstLastPara="1" rIns="182850" wrap="square" tIns="182850">
            <a:noAutofit/>
          </a:bodyPr>
          <a:lstStyle/>
          <a:p>
            <a:pPr indent="0" lvl="0" marL="0" rtl="0" algn="l">
              <a:lnSpc>
                <a:spcPct val="100000"/>
              </a:lnSpc>
              <a:spcBef>
                <a:spcPts val="0"/>
              </a:spcBef>
              <a:spcAft>
                <a:spcPts val="3200"/>
              </a:spcAft>
              <a:buNone/>
            </a:pPr>
            <a:r>
              <a:rPr lang="en" sz="2800"/>
              <a:t>Mercury is the closest planet to the Sun</a:t>
            </a:r>
            <a:endParaRPr sz="2800"/>
          </a:p>
        </p:txBody>
      </p:sp>
      <p:sp>
        <p:nvSpPr>
          <p:cNvPr id="509" name="Google Shape;509;p49"/>
          <p:cNvSpPr txBox="1"/>
          <p:nvPr>
            <p:ph idx="4294967295" type="subTitle"/>
          </p:nvPr>
        </p:nvSpPr>
        <p:spPr>
          <a:xfrm>
            <a:off x="13136050" y="3911150"/>
            <a:ext cx="4507800" cy="826800"/>
          </a:xfrm>
          <a:prstGeom prst="rect">
            <a:avLst/>
          </a:prstGeom>
        </p:spPr>
        <p:txBody>
          <a:bodyPr anchorCtr="0" anchor="b" bIns="182850" lIns="182850" spcFirstLastPara="1" rIns="182850" wrap="square" tIns="182850">
            <a:noAutofit/>
          </a:bodyPr>
          <a:lstStyle/>
          <a:p>
            <a:pPr indent="0" lvl="0" marL="0" rtl="0" algn="l">
              <a:lnSpc>
                <a:spcPct val="100000"/>
              </a:lnSpc>
              <a:spcBef>
                <a:spcPts val="0"/>
              </a:spcBef>
              <a:spcAft>
                <a:spcPts val="0"/>
              </a:spcAft>
              <a:buNone/>
            </a:pPr>
            <a:r>
              <a:rPr lang="en">
                <a:latin typeface="Capriola"/>
                <a:ea typeface="Capriola"/>
                <a:cs typeface="Capriola"/>
                <a:sym typeface="Capriola"/>
              </a:rPr>
              <a:t>Interest</a:t>
            </a:r>
            <a:endParaRPr>
              <a:latin typeface="Capriola"/>
              <a:ea typeface="Capriola"/>
              <a:cs typeface="Capriola"/>
              <a:sym typeface="Capriola"/>
            </a:endParaRPr>
          </a:p>
        </p:txBody>
      </p:sp>
      <p:sp>
        <p:nvSpPr>
          <p:cNvPr id="510" name="Google Shape;510;p49"/>
          <p:cNvSpPr txBox="1"/>
          <p:nvPr>
            <p:ph idx="4294967295" type="subTitle"/>
          </p:nvPr>
        </p:nvSpPr>
        <p:spPr>
          <a:xfrm>
            <a:off x="1821125" y="6070250"/>
            <a:ext cx="3117000" cy="1438200"/>
          </a:xfrm>
          <a:prstGeom prst="rect">
            <a:avLst/>
          </a:prstGeom>
        </p:spPr>
        <p:txBody>
          <a:bodyPr anchorCtr="0" anchor="t" bIns="182850" lIns="182850" spcFirstLastPara="1" rIns="182850" wrap="square" tIns="182850">
            <a:noAutofit/>
          </a:bodyPr>
          <a:lstStyle/>
          <a:p>
            <a:pPr indent="0" lvl="0" marL="0" rtl="0" algn="r">
              <a:lnSpc>
                <a:spcPct val="100000"/>
              </a:lnSpc>
              <a:spcBef>
                <a:spcPts val="0"/>
              </a:spcBef>
              <a:spcAft>
                <a:spcPts val="3200"/>
              </a:spcAft>
              <a:buNone/>
            </a:pPr>
            <a:r>
              <a:rPr lang="en" sz="2800"/>
              <a:t>Mercury is the closest planet to the Sun</a:t>
            </a:r>
            <a:endParaRPr sz="2800"/>
          </a:p>
        </p:txBody>
      </p:sp>
      <p:sp>
        <p:nvSpPr>
          <p:cNvPr id="511" name="Google Shape;511;p49"/>
          <p:cNvSpPr txBox="1"/>
          <p:nvPr>
            <p:ph idx="4294967295" type="subTitle"/>
          </p:nvPr>
        </p:nvSpPr>
        <p:spPr>
          <a:xfrm>
            <a:off x="430325" y="5539050"/>
            <a:ext cx="4507800" cy="826800"/>
          </a:xfrm>
          <a:prstGeom prst="rect">
            <a:avLst/>
          </a:prstGeom>
        </p:spPr>
        <p:txBody>
          <a:bodyPr anchorCtr="0" anchor="b" bIns="182850" lIns="182850" spcFirstLastPara="1" rIns="182850" wrap="square" tIns="182850">
            <a:noAutofit/>
          </a:bodyPr>
          <a:lstStyle/>
          <a:p>
            <a:pPr indent="0" lvl="0" marL="0" rtl="0" algn="r">
              <a:lnSpc>
                <a:spcPct val="100000"/>
              </a:lnSpc>
              <a:spcBef>
                <a:spcPts val="0"/>
              </a:spcBef>
              <a:spcAft>
                <a:spcPts val="0"/>
              </a:spcAft>
              <a:buNone/>
            </a:pPr>
            <a:r>
              <a:rPr lang="en">
                <a:latin typeface="Capriola"/>
                <a:ea typeface="Capriola"/>
                <a:cs typeface="Capriola"/>
                <a:sym typeface="Capriola"/>
              </a:rPr>
              <a:t>Decision</a:t>
            </a:r>
            <a:endParaRPr>
              <a:latin typeface="Capriola"/>
              <a:ea typeface="Capriola"/>
              <a:cs typeface="Capriola"/>
              <a:sym typeface="Capriola"/>
            </a:endParaRPr>
          </a:p>
        </p:txBody>
      </p:sp>
      <p:sp>
        <p:nvSpPr>
          <p:cNvPr id="512" name="Google Shape;512;p49"/>
          <p:cNvSpPr txBox="1"/>
          <p:nvPr>
            <p:ph idx="4294967295" type="subTitle"/>
          </p:nvPr>
        </p:nvSpPr>
        <p:spPr>
          <a:xfrm>
            <a:off x="13136050" y="7623883"/>
            <a:ext cx="3117000" cy="1438200"/>
          </a:xfrm>
          <a:prstGeom prst="rect">
            <a:avLst/>
          </a:prstGeom>
        </p:spPr>
        <p:txBody>
          <a:bodyPr anchorCtr="0" anchor="t" bIns="182850" lIns="182850" spcFirstLastPara="1" rIns="182850" wrap="square" tIns="182850">
            <a:noAutofit/>
          </a:bodyPr>
          <a:lstStyle/>
          <a:p>
            <a:pPr indent="0" lvl="0" marL="0" rtl="0" algn="l">
              <a:lnSpc>
                <a:spcPct val="100000"/>
              </a:lnSpc>
              <a:spcBef>
                <a:spcPts val="0"/>
              </a:spcBef>
              <a:spcAft>
                <a:spcPts val="3200"/>
              </a:spcAft>
              <a:buNone/>
            </a:pPr>
            <a:r>
              <a:rPr lang="en" sz="2800"/>
              <a:t>Mercury is the closest planet to the Sun</a:t>
            </a:r>
            <a:endParaRPr sz="2800"/>
          </a:p>
        </p:txBody>
      </p:sp>
      <p:sp>
        <p:nvSpPr>
          <p:cNvPr id="513" name="Google Shape;513;p49"/>
          <p:cNvSpPr txBox="1"/>
          <p:nvPr>
            <p:ph idx="4294967295" type="subTitle"/>
          </p:nvPr>
        </p:nvSpPr>
        <p:spPr>
          <a:xfrm>
            <a:off x="13136050" y="7092683"/>
            <a:ext cx="4507800" cy="826800"/>
          </a:xfrm>
          <a:prstGeom prst="rect">
            <a:avLst/>
          </a:prstGeom>
        </p:spPr>
        <p:txBody>
          <a:bodyPr anchorCtr="0" anchor="b" bIns="182850" lIns="182850" spcFirstLastPara="1" rIns="182850" wrap="square" tIns="182850">
            <a:noAutofit/>
          </a:bodyPr>
          <a:lstStyle/>
          <a:p>
            <a:pPr indent="0" lvl="0" marL="0" rtl="0" algn="l">
              <a:lnSpc>
                <a:spcPct val="100000"/>
              </a:lnSpc>
              <a:spcBef>
                <a:spcPts val="0"/>
              </a:spcBef>
              <a:spcAft>
                <a:spcPts val="0"/>
              </a:spcAft>
              <a:buNone/>
            </a:pPr>
            <a:r>
              <a:rPr lang="en">
                <a:latin typeface="Capriola"/>
                <a:ea typeface="Capriola"/>
                <a:cs typeface="Capriola"/>
                <a:sym typeface="Capriola"/>
              </a:rPr>
              <a:t>Purchase</a:t>
            </a:r>
            <a:endParaRPr>
              <a:latin typeface="Capriola"/>
              <a:ea typeface="Capriola"/>
              <a:cs typeface="Capriola"/>
              <a:sym typeface="Capriola"/>
            </a:endParaRPr>
          </a:p>
        </p:txBody>
      </p:sp>
      <p:cxnSp>
        <p:nvCxnSpPr>
          <p:cNvPr id="514" name="Google Shape;514;p49"/>
          <p:cNvCxnSpPr/>
          <p:nvPr/>
        </p:nvCxnSpPr>
        <p:spPr>
          <a:xfrm>
            <a:off x="10191750" y="4901000"/>
            <a:ext cx="2590800" cy="0"/>
          </a:xfrm>
          <a:prstGeom prst="straightConnector1">
            <a:avLst/>
          </a:prstGeom>
          <a:noFill/>
          <a:ln cap="flat" cmpd="sng" w="28575">
            <a:solidFill>
              <a:schemeClr val="accent2"/>
            </a:solidFill>
            <a:prstDash val="solid"/>
            <a:round/>
            <a:headEnd len="med" w="med" type="none"/>
            <a:tailEnd len="med" w="med" type="oval"/>
          </a:ln>
        </p:spPr>
      </p:cxnSp>
      <p:cxnSp>
        <p:nvCxnSpPr>
          <p:cNvPr id="515" name="Google Shape;515;p49"/>
          <p:cNvCxnSpPr/>
          <p:nvPr/>
        </p:nvCxnSpPr>
        <p:spPr>
          <a:xfrm>
            <a:off x="10191750" y="8065750"/>
            <a:ext cx="2590800" cy="0"/>
          </a:xfrm>
          <a:prstGeom prst="straightConnector1">
            <a:avLst/>
          </a:prstGeom>
          <a:noFill/>
          <a:ln cap="flat" cmpd="sng" w="28575">
            <a:solidFill>
              <a:schemeClr val="accent4"/>
            </a:solidFill>
            <a:prstDash val="solid"/>
            <a:round/>
            <a:headEnd len="med" w="med" type="none"/>
            <a:tailEnd len="med" w="med" type="oval"/>
          </a:ln>
        </p:spPr>
      </p:cxnSp>
      <p:cxnSp>
        <p:nvCxnSpPr>
          <p:cNvPr id="516" name="Google Shape;516;p49"/>
          <p:cNvCxnSpPr/>
          <p:nvPr/>
        </p:nvCxnSpPr>
        <p:spPr>
          <a:xfrm rot="10800000">
            <a:off x="5300100" y="3304825"/>
            <a:ext cx="2590800" cy="0"/>
          </a:xfrm>
          <a:prstGeom prst="straightConnector1">
            <a:avLst/>
          </a:prstGeom>
          <a:noFill/>
          <a:ln cap="flat" cmpd="sng" w="28575">
            <a:solidFill>
              <a:schemeClr val="accent1"/>
            </a:solidFill>
            <a:prstDash val="solid"/>
            <a:round/>
            <a:headEnd len="med" w="med" type="none"/>
            <a:tailEnd len="med" w="med" type="oval"/>
          </a:ln>
        </p:spPr>
      </p:cxnSp>
      <p:cxnSp>
        <p:nvCxnSpPr>
          <p:cNvPr id="517" name="Google Shape;517;p49"/>
          <p:cNvCxnSpPr/>
          <p:nvPr/>
        </p:nvCxnSpPr>
        <p:spPr>
          <a:xfrm rot="10800000">
            <a:off x="5300100" y="6523750"/>
            <a:ext cx="2590800" cy="0"/>
          </a:xfrm>
          <a:prstGeom prst="straightConnector1">
            <a:avLst/>
          </a:prstGeom>
          <a:noFill/>
          <a:ln cap="flat" cmpd="sng" w="28575">
            <a:solidFill>
              <a:schemeClr val="accent3"/>
            </a:solidFill>
            <a:prstDash val="solid"/>
            <a:round/>
            <a:headEnd len="med" w="med" type="none"/>
            <a:tailEnd len="med" w="med" type="oval"/>
          </a:ln>
        </p:spPr>
      </p:cxnSp>
      <p:sp>
        <p:nvSpPr>
          <p:cNvPr id="518" name="Google Shape;518;p49"/>
          <p:cNvSpPr/>
          <p:nvPr/>
        </p:nvSpPr>
        <p:spPr>
          <a:xfrm flipH="1" rot="10800000">
            <a:off x="6219850" y="2520000"/>
            <a:ext cx="5848200" cy="1545600"/>
          </a:xfrm>
          <a:prstGeom prst="trapezoid">
            <a:avLst>
              <a:gd fmla="val 25000"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 name="Google Shape;519;p49"/>
          <p:cNvSpPr/>
          <p:nvPr/>
        </p:nvSpPr>
        <p:spPr>
          <a:xfrm flipH="1" rot="10800000">
            <a:off x="6667500" y="4153983"/>
            <a:ext cx="4953000" cy="1494000"/>
          </a:xfrm>
          <a:prstGeom prst="trapezoid">
            <a:avLst>
              <a:gd fmla="val 25000"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 name="Google Shape;520;p49"/>
          <p:cNvSpPr/>
          <p:nvPr/>
        </p:nvSpPr>
        <p:spPr>
          <a:xfrm flipH="1" rot="10800000">
            <a:off x="7144050" y="5736367"/>
            <a:ext cx="4000200" cy="1494000"/>
          </a:xfrm>
          <a:prstGeom prst="trapezoid">
            <a:avLst>
              <a:gd fmla="val 25000" name="adj"/>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 name="Google Shape;521;p49"/>
          <p:cNvSpPr/>
          <p:nvPr/>
        </p:nvSpPr>
        <p:spPr>
          <a:xfrm flipH="1" rot="10800000">
            <a:off x="7563150" y="7318750"/>
            <a:ext cx="3162000" cy="1494000"/>
          </a:xfrm>
          <a:prstGeom prst="trapezoid">
            <a:avLst>
              <a:gd fmla="val 25000" name="adj"/>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0"/>
          <p:cNvSpPr txBox="1"/>
          <p:nvPr>
            <p:ph type="title"/>
          </p:nvPr>
        </p:nvSpPr>
        <p:spPr>
          <a:xfrm>
            <a:off x="1314450" y="718600"/>
            <a:ext cx="156594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solidFill>
                  <a:schemeClr val="dk1"/>
                </a:solidFill>
              </a:rPr>
              <a:t>COMPETITOR ANALYSIS</a:t>
            </a:r>
            <a:endParaRPr>
              <a:solidFill>
                <a:schemeClr val="dk1"/>
              </a:solidFill>
            </a:endParaRPr>
          </a:p>
        </p:txBody>
      </p:sp>
      <p:sp>
        <p:nvSpPr>
          <p:cNvPr id="527" name="Google Shape;527;p50"/>
          <p:cNvSpPr txBox="1"/>
          <p:nvPr>
            <p:ph idx="4294967295" type="subTitle"/>
          </p:nvPr>
        </p:nvSpPr>
        <p:spPr>
          <a:xfrm>
            <a:off x="1665750" y="4119500"/>
            <a:ext cx="4507800" cy="826800"/>
          </a:xfrm>
          <a:prstGeom prst="rect">
            <a:avLst/>
          </a:prstGeom>
        </p:spPr>
        <p:txBody>
          <a:bodyPr anchorCtr="0" anchor="b" bIns="182850" lIns="182850" spcFirstLastPara="1" rIns="182850" wrap="square" tIns="182850">
            <a:noAutofit/>
          </a:bodyPr>
          <a:lstStyle/>
          <a:p>
            <a:pPr indent="0" lvl="0" marL="0" rtl="0" algn="l">
              <a:lnSpc>
                <a:spcPct val="100000"/>
              </a:lnSpc>
              <a:spcBef>
                <a:spcPts val="0"/>
              </a:spcBef>
              <a:spcAft>
                <a:spcPts val="0"/>
              </a:spcAft>
              <a:buNone/>
            </a:pPr>
            <a:r>
              <a:rPr lang="en" sz="4800">
                <a:latin typeface="Capriola"/>
                <a:ea typeface="Capriola"/>
                <a:cs typeface="Capriola"/>
                <a:sym typeface="Capriola"/>
              </a:rPr>
              <a:t>Quality</a:t>
            </a:r>
            <a:endParaRPr sz="4800">
              <a:latin typeface="Capriola"/>
              <a:ea typeface="Capriola"/>
              <a:cs typeface="Capriola"/>
              <a:sym typeface="Capriola"/>
            </a:endParaRPr>
          </a:p>
        </p:txBody>
      </p:sp>
      <p:sp>
        <p:nvSpPr>
          <p:cNvPr id="528" name="Google Shape;528;p50"/>
          <p:cNvSpPr/>
          <p:nvPr/>
        </p:nvSpPr>
        <p:spPr>
          <a:xfrm>
            <a:off x="6969450" y="4119500"/>
            <a:ext cx="9119400" cy="753000"/>
          </a:xfrm>
          <a:prstGeom prst="roundRect">
            <a:avLst>
              <a:gd fmla="val 50000" name="adj"/>
            </a:avLst>
          </a:prstGeom>
          <a:solidFill>
            <a:srgbClr val="EFEF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 name="Google Shape;529;p50"/>
          <p:cNvSpPr/>
          <p:nvPr/>
        </p:nvSpPr>
        <p:spPr>
          <a:xfrm>
            <a:off x="6969450" y="5262500"/>
            <a:ext cx="9119400" cy="753000"/>
          </a:xfrm>
          <a:prstGeom prst="roundRect">
            <a:avLst>
              <a:gd fmla="val 50000" name="adj"/>
            </a:avLst>
          </a:prstGeom>
          <a:solidFill>
            <a:srgbClr val="EFEF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 name="Google Shape;530;p50"/>
          <p:cNvSpPr/>
          <p:nvPr/>
        </p:nvSpPr>
        <p:spPr>
          <a:xfrm>
            <a:off x="6969450" y="6405500"/>
            <a:ext cx="9119400" cy="753000"/>
          </a:xfrm>
          <a:prstGeom prst="roundRect">
            <a:avLst>
              <a:gd fmla="val 50000" name="adj"/>
            </a:avLst>
          </a:prstGeom>
          <a:solidFill>
            <a:srgbClr val="EFEF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 name="Google Shape;531;p50"/>
          <p:cNvSpPr/>
          <p:nvPr/>
        </p:nvSpPr>
        <p:spPr>
          <a:xfrm>
            <a:off x="6969450" y="7548500"/>
            <a:ext cx="9119400" cy="753000"/>
          </a:xfrm>
          <a:prstGeom prst="roundRect">
            <a:avLst>
              <a:gd fmla="val 50000" name="adj"/>
            </a:avLst>
          </a:prstGeom>
          <a:solidFill>
            <a:srgbClr val="EFEF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 name="Google Shape;532;p50"/>
          <p:cNvSpPr txBox="1"/>
          <p:nvPr>
            <p:ph idx="4294967295" type="subTitle"/>
          </p:nvPr>
        </p:nvSpPr>
        <p:spPr>
          <a:xfrm>
            <a:off x="1665750" y="5262500"/>
            <a:ext cx="4507800" cy="826800"/>
          </a:xfrm>
          <a:prstGeom prst="rect">
            <a:avLst/>
          </a:prstGeom>
        </p:spPr>
        <p:txBody>
          <a:bodyPr anchorCtr="0" anchor="b" bIns="182850" lIns="182850" spcFirstLastPara="1" rIns="182850" wrap="square" tIns="182850">
            <a:noAutofit/>
          </a:bodyPr>
          <a:lstStyle/>
          <a:p>
            <a:pPr indent="0" lvl="0" marL="0" rtl="0" algn="l">
              <a:lnSpc>
                <a:spcPct val="100000"/>
              </a:lnSpc>
              <a:spcBef>
                <a:spcPts val="0"/>
              </a:spcBef>
              <a:spcAft>
                <a:spcPts val="0"/>
              </a:spcAft>
              <a:buNone/>
            </a:pPr>
            <a:r>
              <a:rPr lang="en" sz="4800">
                <a:latin typeface="Capriola"/>
                <a:ea typeface="Capriola"/>
                <a:cs typeface="Capriola"/>
                <a:sym typeface="Capriola"/>
              </a:rPr>
              <a:t>Price</a:t>
            </a:r>
            <a:endParaRPr sz="4800">
              <a:latin typeface="Capriola"/>
              <a:ea typeface="Capriola"/>
              <a:cs typeface="Capriola"/>
              <a:sym typeface="Capriola"/>
            </a:endParaRPr>
          </a:p>
        </p:txBody>
      </p:sp>
      <p:sp>
        <p:nvSpPr>
          <p:cNvPr id="533" name="Google Shape;533;p50"/>
          <p:cNvSpPr txBox="1"/>
          <p:nvPr>
            <p:ph idx="4294967295" type="subTitle"/>
          </p:nvPr>
        </p:nvSpPr>
        <p:spPr>
          <a:xfrm>
            <a:off x="1665750" y="6405500"/>
            <a:ext cx="4507800" cy="826800"/>
          </a:xfrm>
          <a:prstGeom prst="rect">
            <a:avLst/>
          </a:prstGeom>
        </p:spPr>
        <p:txBody>
          <a:bodyPr anchorCtr="0" anchor="b" bIns="182850" lIns="182850" spcFirstLastPara="1" rIns="182850" wrap="square" tIns="182850">
            <a:noAutofit/>
          </a:bodyPr>
          <a:lstStyle/>
          <a:p>
            <a:pPr indent="0" lvl="0" marL="0" rtl="0" algn="l">
              <a:lnSpc>
                <a:spcPct val="100000"/>
              </a:lnSpc>
              <a:spcBef>
                <a:spcPts val="0"/>
              </a:spcBef>
              <a:spcAft>
                <a:spcPts val="0"/>
              </a:spcAft>
              <a:buNone/>
            </a:pPr>
            <a:r>
              <a:rPr lang="en" sz="4800">
                <a:latin typeface="Capriola"/>
                <a:ea typeface="Capriola"/>
                <a:cs typeface="Capriola"/>
                <a:sym typeface="Capriola"/>
              </a:rPr>
              <a:t>Design</a:t>
            </a:r>
            <a:endParaRPr sz="4800">
              <a:latin typeface="Capriola"/>
              <a:ea typeface="Capriola"/>
              <a:cs typeface="Capriola"/>
              <a:sym typeface="Capriola"/>
            </a:endParaRPr>
          </a:p>
        </p:txBody>
      </p:sp>
      <p:sp>
        <p:nvSpPr>
          <p:cNvPr id="534" name="Google Shape;534;p50"/>
          <p:cNvSpPr txBox="1"/>
          <p:nvPr>
            <p:ph idx="4294967295" type="subTitle"/>
          </p:nvPr>
        </p:nvSpPr>
        <p:spPr>
          <a:xfrm>
            <a:off x="1665750" y="7548500"/>
            <a:ext cx="4507800" cy="826800"/>
          </a:xfrm>
          <a:prstGeom prst="rect">
            <a:avLst/>
          </a:prstGeom>
        </p:spPr>
        <p:txBody>
          <a:bodyPr anchorCtr="0" anchor="b" bIns="182850" lIns="182850" spcFirstLastPara="1" rIns="182850" wrap="square" tIns="182850">
            <a:noAutofit/>
          </a:bodyPr>
          <a:lstStyle/>
          <a:p>
            <a:pPr indent="0" lvl="0" marL="0" rtl="0" algn="l">
              <a:lnSpc>
                <a:spcPct val="100000"/>
              </a:lnSpc>
              <a:spcBef>
                <a:spcPts val="0"/>
              </a:spcBef>
              <a:spcAft>
                <a:spcPts val="0"/>
              </a:spcAft>
              <a:buNone/>
            </a:pPr>
            <a:r>
              <a:rPr lang="en" sz="4800">
                <a:latin typeface="Capriola"/>
                <a:ea typeface="Capriola"/>
                <a:cs typeface="Capriola"/>
                <a:sym typeface="Capriola"/>
              </a:rPr>
              <a:t>Performance</a:t>
            </a:r>
            <a:endParaRPr sz="4800">
              <a:latin typeface="Capriola"/>
              <a:ea typeface="Capriola"/>
              <a:cs typeface="Capriola"/>
              <a:sym typeface="Capriola"/>
            </a:endParaRPr>
          </a:p>
        </p:txBody>
      </p:sp>
      <p:sp>
        <p:nvSpPr>
          <p:cNvPr id="535" name="Google Shape;535;p50"/>
          <p:cNvSpPr txBox="1"/>
          <p:nvPr>
            <p:ph idx="4294967295" type="subTitle"/>
          </p:nvPr>
        </p:nvSpPr>
        <p:spPr>
          <a:xfrm>
            <a:off x="6890100" y="3109850"/>
            <a:ext cx="1186800" cy="826800"/>
          </a:xfrm>
          <a:prstGeom prst="rect">
            <a:avLst/>
          </a:prstGeom>
        </p:spPr>
        <p:txBody>
          <a:bodyPr anchorCtr="0" anchor="b" bIns="182850" lIns="182850" spcFirstLastPara="1" rIns="182850" wrap="square" tIns="182850">
            <a:noAutofit/>
          </a:bodyPr>
          <a:lstStyle/>
          <a:p>
            <a:pPr indent="0" lvl="0" marL="0" rtl="0" algn="ctr">
              <a:lnSpc>
                <a:spcPct val="100000"/>
              </a:lnSpc>
              <a:spcBef>
                <a:spcPts val="0"/>
              </a:spcBef>
              <a:spcAft>
                <a:spcPts val="0"/>
              </a:spcAft>
              <a:buNone/>
            </a:pPr>
            <a:r>
              <a:rPr lang="en" sz="4800">
                <a:latin typeface="Capriola"/>
                <a:ea typeface="Capriola"/>
                <a:cs typeface="Capriola"/>
                <a:sym typeface="Capriola"/>
              </a:rPr>
              <a:t>1</a:t>
            </a:r>
            <a:endParaRPr sz="4800">
              <a:latin typeface="Capriola"/>
              <a:ea typeface="Capriola"/>
              <a:cs typeface="Capriola"/>
              <a:sym typeface="Capriola"/>
            </a:endParaRPr>
          </a:p>
        </p:txBody>
      </p:sp>
      <p:sp>
        <p:nvSpPr>
          <p:cNvPr id="536" name="Google Shape;536;p50"/>
          <p:cNvSpPr txBox="1"/>
          <p:nvPr>
            <p:ph idx="4294967295" type="subTitle"/>
          </p:nvPr>
        </p:nvSpPr>
        <p:spPr>
          <a:xfrm>
            <a:off x="8893088" y="3109850"/>
            <a:ext cx="1186800" cy="826800"/>
          </a:xfrm>
          <a:prstGeom prst="rect">
            <a:avLst/>
          </a:prstGeom>
        </p:spPr>
        <p:txBody>
          <a:bodyPr anchorCtr="0" anchor="b" bIns="182850" lIns="182850" spcFirstLastPara="1" rIns="182850" wrap="square" tIns="182850">
            <a:noAutofit/>
          </a:bodyPr>
          <a:lstStyle/>
          <a:p>
            <a:pPr indent="0" lvl="0" marL="0" rtl="0" algn="ctr">
              <a:lnSpc>
                <a:spcPct val="100000"/>
              </a:lnSpc>
              <a:spcBef>
                <a:spcPts val="0"/>
              </a:spcBef>
              <a:spcAft>
                <a:spcPts val="0"/>
              </a:spcAft>
              <a:buNone/>
            </a:pPr>
            <a:r>
              <a:rPr lang="en" sz="4800">
                <a:latin typeface="Capriola"/>
                <a:ea typeface="Capriola"/>
                <a:cs typeface="Capriola"/>
                <a:sym typeface="Capriola"/>
              </a:rPr>
              <a:t>2</a:t>
            </a:r>
            <a:endParaRPr sz="4800">
              <a:latin typeface="Capriola"/>
              <a:ea typeface="Capriola"/>
              <a:cs typeface="Capriola"/>
              <a:sym typeface="Capriola"/>
            </a:endParaRPr>
          </a:p>
        </p:txBody>
      </p:sp>
      <p:sp>
        <p:nvSpPr>
          <p:cNvPr id="537" name="Google Shape;537;p50"/>
          <p:cNvSpPr txBox="1"/>
          <p:nvPr>
            <p:ph idx="4294967295" type="subTitle"/>
          </p:nvPr>
        </p:nvSpPr>
        <p:spPr>
          <a:xfrm>
            <a:off x="10896075" y="3109850"/>
            <a:ext cx="1186800" cy="826800"/>
          </a:xfrm>
          <a:prstGeom prst="rect">
            <a:avLst/>
          </a:prstGeom>
        </p:spPr>
        <p:txBody>
          <a:bodyPr anchorCtr="0" anchor="b" bIns="182850" lIns="182850" spcFirstLastPara="1" rIns="182850" wrap="square" tIns="182850">
            <a:noAutofit/>
          </a:bodyPr>
          <a:lstStyle/>
          <a:p>
            <a:pPr indent="0" lvl="0" marL="0" rtl="0" algn="ctr">
              <a:lnSpc>
                <a:spcPct val="100000"/>
              </a:lnSpc>
              <a:spcBef>
                <a:spcPts val="0"/>
              </a:spcBef>
              <a:spcAft>
                <a:spcPts val="0"/>
              </a:spcAft>
              <a:buNone/>
            </a:pPr>
            <a:r>
              <a:rPr lang="en" sz="4800">
                <a:latin typeface="Capriola"/>
                <a:ea typeface="Capriola"/>
                <a:cs typeface="Capriola"/>
                <a:sym typeface="Capriola"/>
              </a:rPr>
              <a:t>3</a:t>
            </a:r>
            <a:endParaRPr sz="4800">
              <a:latin typeface="Capriola"/>
              <a:ea typeface="Capriola"/>
              <a:cs typeface="Capriola"/>
              <a:sym typeface="Capriola"/>
            </a:endParaRPr>
          </a:p>
        </p:txBody>
      </p:sp>
      <p:sp>
        <p:nvSpPr>
          <p:cNvPr id="538" name="Google Shape;538;p50"/>
          <p:cNvSpPr txBox="1"/>
          <p:nvPr>
            <p:ph idx="4294967295" type="subTitle"/>
          </p:nvPr>
        </p:nvSpPr>
        <p:spPr>
          <a:xfrm>
            <a:off x="12899063" y="3109850"/>
            <a:ext cx="1186800" cy="826800"/>
          </a:xfrm>
          <a:prstGeom prst="rect">
            <a:avLst/>
          </a:prstGeom>
        </p:spPr>
        <p:txBody>
          <a:bodyPr anchorCtr="0" anchor="b" bIns="182850" lIns="182850" spcFirstLastPara="1" rIns="182850" wrap="square" tIns="182850">
            <a:noAutofit/>
          </a:bodyPr>
          <a:lstStyle/>
          <a:p>
            <a:pPr indent="0" lvl="0" marL="0" rtl="0" algn="ctr">
              <a:lnSpc>
                <a:spcPct val="100000"/>
              </a:lnSpc>
              <a:spcBef>
                <a:spcPts val="0"/>
              </a:spcBef>
              <a:spcAft>
                <a:spcPts val="0"/>
              </a:spcAft>
              <a:buNone/>
            </a:pPr>
            <a:r>
              <a:rPr lang="en" sz="4800">
                <a:latin typeface="Capriola"/>
                <a:ea typeface="Capriola"/>
                <a:cs typeface="Capriola"/>
                <a:sym typeface="Capriola"/>
              </a:rPr>
              <a:t>4</a:t>
            </a:r>
            <a:endParaRPr sz="4800">
              <a:latin typeface="Capriola"/>
              <a:ea typeface="Capriola"/>
              <a:cs typeface="Capriola"/>
              <a:sym typeface="Capriola"/>
            </a:endParaRPr>
          </a:p>
        </p:txBody>
      </p:sp>
      <p:sp>
        <p:nvSpPr>
          <p:cNvPr id="539" name="Google Shape;539;p50"/>
          <p:cNvSpPr txBox="1"/>
          <p:nvPr>
            <p:ph idx="4294967295" type="subTitle"/>
          </p:nvPr>
        </p:nvSpPr>
        <p:spPr>
          <a:xfrm>
            <a:off x="14902050" y="3109850"/>
            <a:ext cx="1186800" cy="826800"/>
          </a:xfrm>
          <a:prstGeom prst="rect">
            <a:avLst/>
          </a:prstGeom>
        </p:spPr>
        <p:txBody>
          <a:bodyPr anchorCtr="0" anchor="b" bIns="182850" lIns="182850" spcFirstLastPara="1" rIns="182850" wrap="square" tIns="182850">
            <a:noAutofit/>
          </a:bodyPr>
          <a:lstStyle/>
          <a:p>
            <a:pPr indent="0" lvl="0" marL="0" rtl="0" algn="ctr">
              <a:lnSpc>
                <a:spcPct val="100000"/>
              </a:lnSpc>
              <a:spcBef>
                <a:spcPts val="0"/>
              </a:spcBef>
              <a:spcAft>
                <a:spcPts val="0"/>
              </a:spcAft>
              <a:buNone/>
            </a:pPr>
            <a:r>
              <a:rPr lang="en" sz="4800">
                <a:latin typeface="Capriola"/>
                <a:ea typeface="Capriola"/>
                <a:cs typeface="Capriola"/>
                <a:sym typeface="Capriola"/>
              </a:rPr>
              <a:t>5</a:t>
            </a:r>
            <a:endParaRPr sz="4800">
              <a:latin typeface="Capriola"/>
              <a:ea typeface="Capriola"/>
              <a:cs typeface="Capriola"/>
              <a:sym typeface="Capriola"/>
            </a:endParaRPr>
          </a:p>
        </p:txBody>
      </p:sp>
      <p:sp>
        <p:nvSpPr>
          <p:cNvPr id="540" name="Google Shape;540;p50"/>
          <p:cNvSpPr/>
          <p:nvPr/>
        </p:nvSpPr>
        <p:spPr>
          <a:xfrm>
            <a:off x="6969450" y="4119500"/>
            <a:ext cx="5584800" cy="753000"/>
          </a:xfrm>
          <a:prstGeom prst="roundRect">
            <a:avLst>
              <a:gd fmla="val 50000"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 name="Google Shape;541;p50"/>
          <p:cNvSpPr/>
          <p:nvPr/>
        </p:nvSpPr>
        <p:spPr>
          <a:xfrm>
            <a:off x="6969450" y="5262500"/>
            <a:ext cx="6803400" cy="753000"/>
          </a:xfrm>
          <a:prstGeom prst="roundRect">
            <a:avLst>
              <a:gd fmla="val 50000"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 name="Google Shape;542;p50"/>
          <p:cNvSpPr/>
          <p:nvPr/>
        </p:nvSpPr>
        <p:spPr>
          <a:xfrm>
            <a:off x="6969450" y="6405500"/>
            <a:ext cx="2993400" cy="753000"/>
          </a:xfrm>
          <a:prstGeom prst="roundRect">
            <a:avLst>
              <a:gd fmla="val 50000" name="adj"/>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 name="Google Shape;543;p50"/>
          <p:cNvSpPr/>
          <p:nvPr/>
        </p:nvSpPr>
        <p:spPr>
          <a:xfrm>
            <a:off x="6969450" y="7548500"/>
            <a:ext cx="4898400" cy="753000"/>
          </a:xfrm>
          <a:prstGeom prst="roundRect">
            <a:avLst>
              <a:gd fmla="val 50000" name="adj"/>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 name="Google Shape;544;p50"/>
          <p:cNvSpPr/>
          <p:nvPr/>
        </p:nvSpPr>
        <p:spPr>
          <a:xfrm>
            <a:off x="-96150" y="8375300"/>
            <a:ext cx="3198000" cy="1902600"/>
          </a:xfrm>
          <a:prstGeom prst="rtTriangl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1"/>
          <p:cNvSpPr txBox="1"/>
          <p:nvPr>
            <p:ph type="ctrTitle"/>
          </p:nvPr>
        </p:nvSpPr>
        <p:spPr>
          <a:xfrm flipH="1">
            <a:off x="9421350" y="2031100"/>
            <a:ext cx="9981000" cy="11556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Company</a:t>
            </a:r>
            <a:endParaRPr/>
          </a:p>
        </p:txBody>
      </p:sp>
      <p:sp>
        <p:nvSpPr>
          <p:cNvPr id="550" name="Google Shape;550;p51"/>
          <p:cNvSpPr txBox="1"/>
          <p:nvPr>
            <p:ph idx="1" type="subTitle"/>
          </p:nvPr>
        </p:nvSpPr>
        <p:spPr>
          <a:xfrm flipH="1">
            <a:off x="9421350" y="2954022"/>
            <a:ext cx="6075000" cy="1226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could enter a subtitle here if you need it</a:t>
            </a:r>
            <a:endParaRPr/>
          </a:p>
        </p:txBody>
      </p:sp>
      <p:sp>
        <p:nvSpPr>
          <p:cNvPr id="551" name="Google Shape;551;p51"/>
          <p:cNvSpPr txBox="1"/>
          <p:nvPr>
            <p:ph idx="2" type="title"/>
          </p:nvPr>
        </p:nvSpPr>
        <p:spPr>
          <a:xfrm flipH="1">
            <a:off x="9421351" y="4680000"/>
            <a:ext cx="4428000" cy="1155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02</a:t>
            </a:r>
            <a:endParaRPr/>
          </a:p>
        </p:txBody>
      </p:sp>
      <p:pic>
        <p:nvPicPr>
          <p:cNvPr id="552" name="Google Shape;552;p51"/>
          <p:cNvPicPr preferRelativeResize="0"/>
          <p:nvPr/>
        </p:nvPicPr>
        <p:blipFill rotWithShape="1">
          <a:blip r:embed="rId3">
            <a:alphaModFix/>
          </a:blip>
          <a:srcRect b="0" l="44663" r="3201" t="0"/>
          <a:stretch/>
        </p:blipFill>
        <p:spPr>
          <a:xfrm>
            <a:off x="809925" y="666750"/>
            <a:ext cx="7181855" cy="918209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2"/>
          <p:cNvSpPr txBox="1"/>
          <p:nvPr>
            <p:ph idx="1" type="subTitle"/>
          </p:nvPr>
        </p:nvSpPr>
        <p:spPr>
          <a:xfrm>
            <a:off x="1752600" y="1339700"/>
            <a:ext cx="7052400" cy="41850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rPr lang="en"/>
              <a:t>“This is a quote. Words full of wisdom that someone important said and can make the reader get inspired.”</a:t>
            </a:r>
            <a:endParaRPr b="1"/>
          </a:p>
        </p:txBody>
      </p:sp>
      <p:pic>
        <p:nvPicPr>
          <p:cNvPr id="558" name="Google Shape;558;p52"/>
          <p:cNvPicPr preferRelativeResize="0"/>
          <p:nvPr/>
        </p:nvPicPr>
        <p:blipFill rotWithShape="1">
          <a:blip r:embed="rId3">
            <a:alphaModFix/>
          </a:blip>
          <a:srcRect b="20927" l="24194" r="24194" t="27461"/>
          <a:stretch/>
        </p:blipFill>
        <p:spPr>
          <a:xfrm>
            <a:off x="11072950" y="1080000"/>
            <a:ext cx="5417994" cy="8126991"/>
          </a:xfrm>
          <a:prstGeom prst="rect">
            <a:avLst/>
          </a:prstGeom>
          <a:noFill/>
          <a:ln>
            <a:noFill/>
          </a:ln>
        </p:spPr>
      </p:pic>
      <p:sp>
        <p:nvSpPr>
          <p:cNvPr id="559" name="Google Shape;559;p52"/>
          <p:cNvSpPr txBox="1"/>
          <p:nvPr>
            <p:ph type="ctrTitle"/>
          </p:nvPr>
        </p:nvSpPr>
        <p:spPr>
          <a:xfrm flipH="1">
            <a:off x="5136750" y="8018500"/>
            <a:ext cx="4834800" cy="1155600"/>
          </a:xfrm>
          <a:prstGeom prst="rect">
            <a:avLst/>
          </a:prstGeom>
        </p:spPr>
        <p:txBody>
          <a:bodyPr anchorCtr="0" anchor="b" bIns="182850" lIns="182850" spcFirstLastPara="1" rIns="182850" wrap="square" tIns="182850">
            <a:noAutofit/>
          </a:bodyPr>
          <a:lstStyle/>
          <a:p>
            <a:pPr indent="0" lvl="0" marL="0" rtl="0" algn="r">
              <a:spcBef>
                <a:spcPts val="0"/>
              </a:spcBef>
              <a:spcAft>
                <a:spcPts val="0"/>
              </a:spcAft>
              <a:buNone/>
            </a:pPr>
            <a:r>
              <a:rPr lang="en"/>
              <a:t>—Someone Famous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63" name="Shape 563"/>
        <p:cNvGrpSpPr/>
        <p:nvPr/>
      </p:nvGrpSpPr>
      <p:grpSpPr>
        <a:xfrm>
          <a:off x="0" y="0"/>
          <a:ext cx="0" cy="0"/>
          <a:chOff x="0" y="0"/>
          <a:chExt cx="0" cy="0"/>
        </a:xfrm>
      </p:grpSpPr>
      <p:sp>
        <p:nvSpPr>
          <p:cNvPr id="564" name="Google Shape;564;p53"/>
          <p:cNvSpPr txBox="1"/>
          <p:nvPr>
            <p:ph type="title"/>
          </p:nvPr>
        </p:nvSpPr>
        <p:spPr>
          <a:xfrm>
            <a:off x="1314450" y="718600"/>
            <a:ext cx="156594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UPCOMING GOALS</a:t>
            </a:r>
            <a:endParaRPr/>
          </a:p>
        </p:txBody>
      </p:sp>
      <p:grpSp>
        <p:nvGrpSpPr>
          <p:cNvPr id="565" name="Google Shape;565;p53"/>
          <p:cNvGrpSpPr/>
          <p:nvPr/>
        </p:nvGrpSpPr>
        <p:grpSpPr>
          <a:xfrm>
            <a:off x="849470" y="2868245"/>
            <a:ext cx="11398268" cy="6072273"/>
            <a:chOff x="233350" y="949250"/>
            <a:chExt cx="7137300" cy="3802300"/>
          </a:xfrm>
        </p:grpSpPr>
        <p:sp>
          <p:nvSpPr>
            <p:cNvPr id="566" name="Google Shape;566;p5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 name="Google Shape;567;p5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 name="Google Shape;568;p5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 name="Google Shape;569;p5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 name="Google Shape;570;p5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 name="Google Shape;571;p5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 name="Google Shape;572;p5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 name="Google Shape;573;p5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 name="Google Shape;574;p5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 name="Google Shape;575;p5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 name="Google Shape;576;p5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 name="Google Shape;577;p5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 name="Google Shape;578;p5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 name="Google Shape;579;p5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 name="Google Shape;580;p5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 name="Google Shape;581;p5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 name="Google Shape;582;p5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 name="Google Shape;583;p5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 name="Google Shape;584;p5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 name="Google Shape;585;p5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 name="Google Shape;586;p5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 name="Google Shape;587;p5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 name="Google Shape;588;p5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 name="Google Shape;589;p5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 name="Google Shape;590;p5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 name="Google Shape;591;p5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 name="Google Shape;592;p5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 name="Google Shape;593;p5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 name="Google Shape;594;p5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 name="Google Shape;595;p5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 name="Google Shape;596;p5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 name="Google Shape;597;p5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 name="Google Shape;598;p5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 name="Google Shape;599;p5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 name="Google Shape;600;p5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 name="Google Shape;601;p5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 name="Google Shape;602;p5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 name="Google Shape;603;p5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 name="Google Shape;604;p5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 name="Google Shape;605;p5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 name="Google Shape;606;p5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 name="Google Shape;607;p5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 name="Google Shape;608;p5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 name="Google Shape;609;p5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 name="Google Shape;610;p5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 name="Google Shape;611;p5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 name="Google Shape;612;p5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 name="Google Shape;613;p5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 name="Google Shape;614;p5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 name="Google Shape;615;p5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 name="Google Shape;616;p5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17" name="Google Shape;617;p53"/>
          <p:cNvSpPr txBox="1"/>
          <p:nvPr>
            <p:ph idx="4294967295" type="ctrTitle"/>
          </p:nvPr>
        </p:nvSpPr>
        <p:spPr>
          <a:xfrm flipH="1">
            <a:off x="12828875" y="3234586"/>
            <a:ext cx="3630600" cy="11556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b="0" lang="en" sz="4800">
                <a:solidFill>
                  <a:srgbClr val="FFFFFF"/>
                </a:solidFill>
              </a:rPr>
              <a:t>Mercury</a:t>
            </a:r>
            <a:endParaRPr b="0" sz="4800">
              <a:solidFill>
                <a:srgbClr val="FFFFFF"/>
              </a:solidFill>
            </a:endParaRPr>
          </a:p>
        </p:txBody>
      </p:sp>
      <p:sp>
        <p:nvSpPr>
          <p:cNvPr id="618" name="Google Shape;618;p53"/>
          <p:cNvSpPr txBox="1"/>
          <p:nvPr>
            <p:ph idx="4294967295" type="subTitle"/>
          </p:nvPr>
        </p:nvSpPr>
        <p:spPr>
          <a:xfrm flipH="1">
            <a:off x="12828875" y="4072050"/>
            <a:ext cx="3940800" cy="1750800"/>
          </a:xfrm>
          <a:prstGeom prst="rect">
            <a:avLst/>
          </a:prstGeom>
        </p:spPr>
        <p:txBody>
          <a:bodyPr anchorCtr="0" anchor="t" bIns="182850" lIns="182850" spcFirstLastPara="1" rIns="182850" wrap="square" tIns="182850">
            <a:noAutofit/>
          </a:bodyPr>
          <a:lstStyle/>
          <a:p>
            <a:pPr indent="0" lvl="0" marL="0" rtl="0" algn="l">
              <a:lnSpc>
                <a:spcPct val="100000"/>
              </a:lnSpc>
              <a:spcBef>
                <a:spcPts val="0"/>
              </a:spcBef>
              <a:spcAft>
                <a:spcPts val="3200"/>
              </a:spcAft>
              <a:buNone/>
            </a:pPr>
            <a:r>
              <a:rPr lang="en" sz="2800"/>
              <a:t>Saturn is composed of hydrogen and helium</a:t>
            </a:r>
            <a:endParaRPr sz="2800"/>
          </a:p>
        </p:txBody>
      </p:sp>
      <p:sp>
        <p:nvSpPr>
          <p:cNvPr id="619" name="Google Shape;619;p53"/>
          <p:cNvSpPr txBox="1"/>
          <p:nvPr>
            <p:ph idx="4294967295" type="ctrTitle"/>
          </p:nvPr>
        </p:nvSpPr>
        <p:spPr>
          <a:xfrm flipH="1">
            <a:off x="12828875" y="5596786"/>
            <a:ext cx="3630600" cy="11556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b="0" lang="en" sz="4800">
                <a:solidFill>
                  <a:srgbClr val="FFFFFF"/>
                </a:solidFill>
              </a:rPr>
              <a:t>Saturn</a:t>
            </a:r>
            <a:endParaRPr b="0" sz="4800">
              <a:solidFill>
                <a:srgbClr val="FFFFFF"/>
              </a:solidFill>
            </a:endParaRPr>
          </a:p>
        </p:txBody>
      </p:sp>
      <p:sp>
        <p:nvSpPr>
          <p:cNvPr id="620" name="Google Shape;620;p53"/>
          <p:cNvSpPr txBox="1"/>
          <p:nvPr>
            <p:ph idx="4294967295" type="subTitle"/>
          </p:nvPr>
        </p:nvSpPr>
        <p:spPr>
          <a:xfrm flipH="1">
            <a:off x="12828875" y="6434250"/>
            <a:ext cx="3940800" cy="1750800"/>
          </a:xfrm>
          <a:prstGeom prst="rect">
            <a:avLst/>
          </a:prstGeom>
        </p:spPr>
        <p:txBody>
          <a:bodyPr anchorCtr="0" anchor="t" bIns="182850" lIns="182850" spcFirstLastPara="1" rIns="182850" wrap="square" tIns="182850">
            <a:noAutofit/>
          </a:bodyPr>
          <a:lstStyle/>
          <a:p>
            <a:pPr indent="0" lvl="0" marL="0" rtl="0" algn="l">
              <a:lnSpc>
                <a:spcPct val="100000"/>
              </a:lnSpc>
              <a:spcBef>
                <a:spcPts val="0"/>
              </a:spcBef>
              <a:spcAft>
                <a:spcPts val="3200"/>
              </a:spcAft>
              <a:buNone/>
            </a:pPr>
            <a:r>
              <a:rPr lang="en" sz="2800"/>
              <a:t>Saturn is composed of hydrogen and helium</a:t>
            </a:r>
            <a:endParaRPr sz="2800"/>
          </a:p>
        </p:txBody>
      </p:sp>
      <p:cxnSp>
        <p:nvCxnSpPr>
          <p:cNvPr id="621" name="Google Shape;621;p53"/>
          <p:cNvCxnSpPr>
            <a:stCxn id="617" idx="3"/>
          </p:cNvCxnSpPr>
          <p:nvPr/>
        </p:nvCxnSpPr>
        <p:spPr>
          <a:xfrm rot="10800000">
            <a:off x="8591675" y="3812386"/>
            <a:ext cx="4237200" cy="0"/>
          </a:xfrm>
          <a:prstGeom prst="straightConnector1">
            <a:avLst/>
          </a:prstGeom>
          <a:noFill/>
          <a:ln cap="flat" cmpd="sng" w="28575">
            <a:solidFill>
              <a:schemeClr val="accent4"/>
            </a:solidFill>
            <a:prstDash val="solid"/>
            <a:round/>
            <a:headEnd len="med" w="med" type="none"/>
            <a:tailEnd len="med" w="med" type="oval"/>
          </a:ln>
        </p:spPr>
      </p:cxnSp>
      <p:cxnSp>
        <p:nvCxnSpPr>
          <p:cNvPr id="622" name="Google Shape;622;p53"/>
          <p:cNvCxnSpPr>
            <a:stCxn id="619" idx="3"/>
          </p:cNvCxnSpPr>
          <p:nvPr/>
        </p:nvCxnSpPr>
        <p:spPr>
          <a:xfrm flipH="1">
            <a:off x="4074275" y="6174586"/>
            <a:ext cx="8754600" cy="1502400"/>
          </a:xfrm>
          <a:prstGeom prst="bentConnector3">
            <a:avLst>
              <a:gd fmla="val 50000" name="adj1"/>
            </a:avLst>
          </a:prstGeom>
          <a:noFill/>
          <a:ln cap="flat" cmpd="sng" w="28575">
            <a:solidFill>
              <a:schemeClr val="accent3"/>
            </a:solidFill>
            <a:prstDash val="solid"/>
            <a:round/>
            <a:headEnd len="med" w="med" type="none"/>
            <a:tailEnd len="med" w="med" type="oval"/>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4"/>
          <p:cNvSpPr txBox="1"/>
          <p:nvPr>
            <p:ph type="title"/>
          </p:nvPr>
        </p:nvSpPr>
        <p:spPr>
          <a:xfrm>
            <a:off x="1314450" y="718600"/>
            <a:ext cx="156594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solidFill>
                  <a:schemeClr val="dk1"/>
                </a:solidFill>
              </a:rPr>
              <a:t>STRATEGY</a:t>
            </a:r>
            <a:endParaRPr>
              <a:solidFill>
                <a:schemeClr val="dk1"/>
              </a:solidFill>
            </a:endParaRPr>
          </a:p>
        </p:txBody>
      </p:sp>
      <p:sp>
        <p:nvSpPr>
          <p:cNvPr id="628" name="Google Shape;628;p54"/>
          <p:cNvSpPr/>
          <p:nvPr/>
        </p:nvSpPr>
        <p:spPr>
          <a:xfrm>
            <a:off x="6376264" y="3062176"/>
            <a:ext cx="5571600" cy="5571600"/>
          </a:xfrm>
          <a:prstGeom prst="blockArc">
            <a:avLst>
              <a:gd fmla="val 16249602" name="adj1"/>
              <a:gd fmla="val 76531" name="adj2"/>
              <a:gd fmla="val 15006" name="adj3"/>
            </a:avLst>
          </a:prstGeom>
          <a:solidFill>
            <a:schemeClr val="accent3"/>
          </a:solidFill>
          <a:ln cap="flat" cmpd="sng" w="1905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 name="Google Shape;629;p54"/>
          <p:cNvSpPr/>
          <p:nvPr/>
        </p:nvSpPr>
        <p:spPr>
          <a:xfrm rot="-5400000">
            <a:off x="6376264" y="3061824"/>
            <a:ext cx="5571600" cy="5571600"/>
          </a:xfrm>
          <a:prstGeom prst="blockArc">
            <a:avLst>
              <a:gd fmla="val 16249602" name="adj1"/>
              <a:gd fmla="val 76531" name="adj2"/>
              <a:gd fmla="val 15006" name="adj3"/>
            </a:avLst>
          </a:prstGeom>
          <a:solidFill>
            <a:schemeClr val="accent2"/>
          </a:solidFill>
          <a:ln cap="flat" cmpd="sng" w="1905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 name="Google Shape;630;p54"/>
          <p:cNvSpPr/>
          <p:nvPr/>
        </p:nvSpPr>
        <p:spPr>
          <a:xfrm rot="10800000">
            <a:off x="6375897" y="3061824"/>
            <a:ext cx="5571600" cy="5571600"/>
          </a:xfrm>
          <a:prstGeom prst="blockArc">
            <a:avLst>
              <a:gd fmla="val 16249602" name="adj1"/>
              <a:gd fmla="val 76531" name="adj2"/>
              <a:gd fmla="val 15006" name="adj3"/>
            </a:avLst>
          </a:prstGeom>
          <a:solidFill>
            <a:schemeClr val="accent1"/>
          </a:solidFill>
          <a:ln cap="flat" cmpd="sng" w="1905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 name="Google Shape;631;p54"/>
          <p:cNvSpPr/>
          <p:nvPr/>
        </p:nvSpPr>
        <p:spPr>
          <a:xfrm rot="5400000">
            <a:off x="6375897" y="3062176"/>
            <a:ext cx="5571600" cy="5571600"/>
          </a:xfrm>
          <a:prstGeom prst="blockArc">
            <a:avLst>
              <a:gd fmla="val 16249602" name="adj1"/>
              <a:gd fmla="val 76531" name="adj2"/>
              <a:gd fmla="val 15006" name="adj3"/>
            </a:avLst>
          </a:prstGeom>
          <a:solidFill>
            <a:schemeClr val="accent4"/>
          </a:solidFill>
          <a:ln cap="flat" cmpd="sng" w="1905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 name="Google Shape;632;p54"/>
          <p:cNvSpPr txBox="1"/>
          <p:nvPr>
            <p:ph idx="4294967295" type="subTitle"/>
          </p:nvPr>
        </p:nvSpPr>
        <p:spPr>
          <a:xfrm flipH="1">
            <a:off x="12390019" y="2961250"/>
            <a:ext cx="4271400" cy="1438200"/>
          </a:xfrm>
          <a:prstGeom prst="rect">
            <a:avLst/>
          </a:prstGeom>
        </p:spPr>
        <p:txBody>
          <a:bodyPr anchorCtr="0" anchor="t" bIns="182850" lIns="182850" spcFirstLastPara="1" rIns="182850" wrap="square" tIns="182850">
            <a:noAutofit/>
          </a:bodyPr>
          <a:lstStyle/>
          <a:p>
            <a:pPr indent="0" lvl="0" marL="0" rtl="0" algn="l">
              <a:lnSpc>
                <a:spcPct val="100000"/>
              </a:lnSpc>
              <a:spcBef>
                <a:spcPts val="0"/>
              </a:spcBef>
              <a:spcAft>
                <a:spcPts val="3200"/>
              </a:spcAft>
              <a:buNone/>
            </a:pPr>
            <a:r>
              <a:rPr lang="en" sz="2800"/>
              <a:t>Despite being red, Mars is a cold place</a:t>
            </a:r>
            <a:endParaRPr sz="2800"/>
          </a:p>
        </p:txBody>
      </p:sp>
      <p:sp>
        <p:nvSpPr>
          <p:cNvPr id="633" name="Google Shape;633;p54"/>
          <p:cNvSpPr txBox="1"/>
          <p:nvPr>
            <p:ph idx="4294967295" type="subTitle"/>
          </p:nvPr>
        </p:nvSpPr>
        <p:spPr>
          <a:xfrm flipH="1">
            <a:off x="12390019" y="3908600"/>
            <a:ext cx="4507800" cy="826800"/>
          </a:xfrm>
          <a:prstGeom prst="rect">
            <a:avLst/>
          </a:prstGeom>
        </p:spPr>
        <p:txBody>
          <a:bodyPr anchorCtr="0" anchor="t" bIns="182850" lIns="182850" spcFirstLastPara="1" rIns="182850" wrap="square" tIns="182850">
            <a:noAutofit/>
          </a:bodyPr>
          <a:lstStyle/>
          <a:p>
            <a:pPr indent="0" lvl="0" marL="0" rtl="0" algn="l">
              <a:lnSpc>
                <a:spcPct val="100000"/>
              </a:lnSpc>
              <a:spcBef>
                <a:spcPts val="0"/>
              </a:spcBef>
              <a:spcAft>
                <a:spcPts val="0"/>
              </a:spcAft>
              <a:buNone/>
            </a:pPr>
            <a:r>
              <a:rPr lang="en" sz="4000">
                <a:latin typeface="Capriola"/>
                <a:ea typeface="Capriola"/>
                <a:cs typeface="Capriola"/>
                <a:sym typeface="Capriola"/>
              </a:rPr>
              <a:t>Engagement</a:t>
            </a:r>
            <a:endParaRPr sz="4000">
              <a:latin typeface="Capriola"/>
              <a:ea typeface="Capriola"/>
              <a:cs typeface="Capriola"/>
              <a:sym typeface="Capriola"/>
            </a:endParaRPr>
          </a:p>
        </p:txBody>
      </p:sp>
      <p:sp>
        <p:nvSpPr>
          <p:cNvPr id="634" name="Google Shape;634;p54"/>
          <p:cNvSpPr txBox="1"/>
          <p:nvPr>
            <p:ph idx="4294967295" type="subTitle"/>
          </p:nvPr>
        </p:nvSpPr>
        <p:spPr>
          <a:xfrm flipH="1">
            <a:off x="12374957" y="7597350"/>
            <a:ext cx="4271400" cy="1438200"/>
          </a:xfrm>
          <a:prstGeom prst="rect">
            <a:avLst/>
          </a:prstGeom>
        </p:spPr>
        <p:txBody>
          <a:bodyPr anchorCtr="0" anchor="t" bIns="182850" lIns="182850" spcFirstLastPara="1" rIns="182850" wrap="square" tIns="182850">
            <a:noAutofit/>
          </a:bodyPr>
          <a:lstStyle/>
          <a:p>
            <a:pPr indent="0" lvl="0" marL="0" rtl="0" algn="l">
              <a:lnSpc>
                <a:spcPct val="100000"/>
              </a:lnSpc>
              <a:spcBef>
                <a:spcPts val="0"/>
              </a:spcBef>
              <a:spcAft>
                <a:spcPts val="3200"/>
              </a:spcAft>
              <a:buNone/>
            </a:pPr>
            <a:r>
              <a:rPr lang="en" sz="2800"/>
              <a:t>Saturn is the ringed planet. It’s a gas giant</a:t>
            </a:r>
            <a:endParaRPr sz="2800"/>
          </a:p>
        </p:txBody>
      </p:sp>
      <p:sp>
        <p:nvSpPr>
          <p:cNvPr id="635" name="Google Shape;635;p54"/>
          <p:cNvSpPr txBox="1"/>
          <p:nvPr>
            <p:ph idx="4294967295" type="subTitle"/>
          </p:nvPr>
        </p:nvSpPr>
        <p:spPr>
          <a:xfrm flipH="1">
            <a:off x="12374957" y="7066150"/>
            <a:ext cx="4507800" cy="826800"/>
          </a:xfrm>
          <a:prstGeom prst="rect">
            <a:avLst/>
          </a:prstGeom>
        </p:spPr>
        <p:txBody>
          <a:bodyPr anchorCtr="0" anchor="b" bIns="182850" lIns="182850" spcFirstLastPara="1" rIns="182850" wrap="square" tIns="182850">
            <a:noAutofit/>
          </a:bodyPr>
          <a:lstStyle/>
          <a:p>
            <a:pPr indent="0" lvl="0" marL="0" rtl="0" algn="l">
              <a:lnSpc>
                <a:spcPct val="100000"/>
              </a:lnSpc>
              <a:spcBef>
                <a:spcPts val="0"/>
              </a:spcBef>
              <a:spcAft>
                <a:spcPts val="0"/>
              </a:spcAft>
              <a:buNone/>
            </a:pPr>
            <a:r>
              <a:rPr lang="en" sz="4000">
                <a:latin typeface="Capriola"/>
                <a:ea typeface="Capriola"/>
                <a:cs typeface="Capriola"/>
                <a:sym typeface="Capriola"/>
              </a:rPr>
              <a:t>Conversion</a:t>
            </a:r>
            <a:endParaRPr sz="4000">
              <a:latin typeface="Capriola"/>
              <a:ea typeface="Capriola"/>
              <a:cs typeface="Capriola"/>
              <a:sym typeface="Capriola"/>
            </a:endParaRPr>
          </a:p>
        </p:txBody>
      </p:sp>
      <p:sp>
        <p:nvSpPr>
          <p:cNvPr id="636" name="Google Shape;636;p54"/>
          <p:cNvSpPr txBox="1"/>
          <p:nvPr>
            <p:ph idx="4294967295" type="subTitle"/>
          </p:nvPr>
        </p:nvSpPr>
        <p:spPr>
          <a:xfrm flipH="1">
            <a:off x="1617557" y="7597350"/>
            <a:ext cx="4271400" cy="1438200"/>
          </a:xfrm>
          <a:prstGeom prst="rect">
            <a:avLst/>
          </a:prstGeom>
        </p:spPr>
        <p:txBody>
          <a:bodyPr anchorCtr="0" anchor="t" bIns="182850" lIns="182850" spcFirstLastPara="1" rIns="182850" wrap="square" tIns="182850">
            <a:noAutofit/>
          </a:bodyPr>
          <a:lstStyle/>
          <a:p>
            <a:pPr indent="0" lvl="0" marL="0" rtl="0" algn="r">
              <a:lnSpc>
                <a:spcPct val="100000"/>
              </a:lnSpc>
              <a:spcBef>
                <a:spcPts val="0"/>
              </a:spcBef>
              <a:spcAft>
                <a:spcPts val="3200"/>
              </a:spcAft>
              <a:buNone/>
            </a:pPr>
            <a:r>
              <a:rPr lang="en" sz="2800"/>
              <a:t>Venus has a beautiful name, but it’s hot</a:t>
            </a:r>
            <a:endParaRPr sz="2800"/>
          </a:p>
        </p:txBody>
      </p:sp>
      <p:sp>
        <p:nvSpPr>
          <p:cNvPr id="637" name="Google Shape;637;p54"/>
          <p:cNvSpPr txBox="1"/>
          <p:nvPr>
            <p:ph idx="4294967295" type="subTitle"/>
          </p:nvPr>
        </p:nvSpPr>
        <p:spPr>
          <a:xfrm flipH="1">
            <a:off x="1381157" y="7066150"/>
            <a:ext cx="4507800" cy="826800"/>
          </a:xfrm>
          <a:prstGeom prst="rect">
            <a:avLst/>
          </a:prstGeom>
        </p:spPr>
        <p:txBody>
          <a:bodyPr anchorCtr="0" anchor="b" bIns="182850" lIns="182850" spcFirstLastPara="1" rIns="182850" wrap="square" tIns="182850">
            <a:noAutofit/>
          </a:bodyPr>
          <a:lstStyle/>
          <a:p>
            <a:pPr indent="0" lvl="0" marL="0" rtl="0" algn="r">
              <a:lnSpc>
                <a:spcPct val="100000"/>
              </a:lnSpc>
              <a:spcBef>
                <a:spcPts val="0"/>
              </a:spcBef>
              <a:spcAft>
                <a:spcPts val="0"/>
              </a:spcAft>
              <a:buNone/>
            </a:pPr>
            <a:r>
              <a:rPr lang="en" sz="4000">
                <a:latin typeface="Capriola"/>
                <a:ea typeface="Capriola"/>
                <a:cs typeface="Capriola"/>
                <a:sym typeface="Capriola"/>
              </a:rPr>
              <a:t>Reward</a:t>
            </a:r>
            <a:endParaRPr sz="4000">
              <a:latin typeface="Capriola"/>
              <a:ea typeface="Capriola"/>
              <a:cs typeface="Capriola"/>
              <a:sym typeface="Capriola"/>
            </a:endParaRPr>
          </a:p>
        </p:txBody>
      </p:sp>
      <p:sp>
        <p:nvSpPr>
          <p:cNvPr id="638" name="Google Shape;638;p54"/>
          <p:cNvSpPr txBox="1"/>
          <p:nvPr>
            <p:ph idx="4294967295" type="subTitle"/>
          </p:nvPr>
        </p:nvSpPr>
        <p:spPr>
          <a:xfrm flipH="1">
            <a:off x="1632619" y="2961450"/>
            <a:ext cx="4271400" cy="1438200"/>
          </a:xfrm>
          <a:prstGeom prst="rect">
            <a:avLst/>
          </a:prstGeom>
        </p:spPr>
        <p:txBody>
          <a:bodyPr anchorCtr="0" anchor="t" bIns="182850" lIns="182850" spcFirstLastPara="1" rIns="182850" wrap="square" tIns="182850">
            <a:noAutofit/>
          </a:bodyPr>
          <a:lstStyle/>
          <a:p>
            <a:pPr indent="0" lvl="0" marL="0" rtl="0" algn="r">
              <a:lnSpc>
                <a:spcPct val="100000"/>
              </a:lnSpc>
              <a:spcBef>
                <a:spcPts val="0"/>
              </a:spcBef>
              <a:spcAft>
                <a:spcPts val="3200"/>
              </a:spcAft>
              <a:buNone/>
            </a:pPr>
            <a:r>
              <a:rPr lang="en" sz="2800"/>
              <a:t>Mercury is the closest planet to the Sun</a:t>
            </a:r>
            <a:endParaRPr sz="2800"/>
          </a:p>
        </p:txBody>
      </p:sp>
      <p:sp>
        <p:nvSpPr>
          <p:cNvPr id="639" name="Google Shape;639;p54"/>
          <p:cNvSpPr txBox="1"/>
          <p:nvPr>
            <p:ph idx="4294967295" type="subTitle"/>
          </p:nvPr>
        </p:nvSpPr>
        <p:spPr>
          <a:xfrm flipH="1">
            <a:off x="1396219" y="3908800"/>
            <a:ext cx="4507800" cy="826800"/>
          </a:xfrm>
          <a:prstGeom prst="rect">
            <a:avLst/>
          </a:prstGeom>
        </p:spPr>
        <p:txBody>
          <a:bodyPr anchorCtr="0" anchor="t" bIns="182850" lIns="182850" spcFirstLastPara="1" rIns="182850" wrap="square" tIns="182850">
            <a:noAutofit/>
          </a:bodyPr>
          <a:lstStyle/>
          <a:p>
            <a:pPr indent="0" lvl="0" marL="0" rtl="0" algn="r">
              <a:lnSpc>
                <a:spcPct val="100000"/>
              </a:lnSpc>
              <a:spcBef>
                <a:spcPts val="0"/>
              </a:spcBef>
              <a:spcAft>
                <a:spcPts val="0"/>
              </a:spcAft>
              <a:buNone/>
            </a:pPr>
            <a:r>
              <a:rPr lang="en" sz="4000">
                <a:latin typeface="Capriola"/>
                <a:ea typeface="Capriola"/>
                <a:cs typeface="Capriola"/>
                <a:sym typeface="Capriola"/>
              </a:rPr>
              <a:t>Discovery</a:t>
            </a:r>
            <a:endParaRPr sz="4000">
              <a:latin typeface="Capriola"/>
              <a:ea typeface="Capriola"/>
              <a:cs typeface="Capriola"/>
              <a:sym typeface="Capriola"/>
            </a:endParaRPr>
          </a:p>
        </p:txBody>
      </p:sp>
      <p:sp>
        <p:nvSpPr>
          <p:cNvPr id="640" name="Google Shape;640;p54"/>
          <p:cNvSpPr/>
          <p:nvPr/>
        </p:nvSpPr>
        <p:spPr>
          <a:xfrm rot="10800000">
            <a:off x="13586100" y="-479600"/>
            <a:ext cx="5273400" cy="3541800"/>
          </a:xfrm>
          <a:prstGeom prst="rtTriangl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641" name="Google Shape;641;p54"/>
          <p:cNvPicPr preferRelativeResize="0"/>
          <p:nvPr/>
        </p:nvPicPr>
        <p:blipFill rotWithShape="1">
          <a:blip r:embed="rId3">
            <a:alphaModFix/>
          </a:blip>
          <a:srcRect b="2692" l="19983" r="22706" t="40621"/>
          <a:stretch/>
        </p:blipFill>
        <p:spPr>
          <a:xfrm>
            <a:off x="7487180" y="4191000"/>
            <a:ext cx="3349800" cy="3313200"/>
          </a:xfrm>
          <a:prstGeom prst="ellipse">
            <a:avLst/>
          </a:prstGeom>
          <a:noFill/>
          <a:ln>
            <a:noFill/>
          </a:ln>
        </p:spPr>
      </p:pic>
      <p:cxnSp>
        <p:nvCxnSpPr>
          <p:cNvPr id="642" name="Google Shape;642;p54"/>
          <p:cNvCxnSpPr/>
          <p:nvPr/>
        </p:nvCxnSpPr>
        <p:spPr>
          <a:xfrm>
            <a:off x="3522465" y="5105400"/>
            <a:ext cx="3391200" cy="0"/>
          </a:xfrm>
          <a:prstGeom prst="straightConnector1">
            <a:avLst/>
          </a:prstGeom>
          <a:noFill/>
          <a:ln cap="flat" cmpd="sng" w="28575">
            <a:solidFill>
              <a:schemeClr val="accent2"/>
            </a:solidFill>
            <a:prstDash val="solid"/>
            <a:round/>
            <a:headEnd len="med" w="med" type="oval"/>
            <a:tailEnd len="med" w="med" type="none"/>
          </a:ln>
        </p:spPr>
      </p:cxnSp>
      <p:cxnSp>
        <p:nvCxnSpPr>
          <p:cNvPr id="643" name="Google Shape;643;p54"/>
          <p:cNvCxnSpPr/>
          <p:nvPr/>
        </p:nvCxnSpPr>
        <p:spPr>
          <a:xfrm>
            <a:off x="3522465" y="6686550"/>
            <a:ext cx="3391200" cy="0"/>
          </a:xfrm>
          <a:prstGeom prst="straightConnector1">
            <a:avLst/>
          </a:prstGeom>
          <a:noFill/>
          <a:ln cap="flat" cmpd="sng" w="28575">
            <a:solidFill>
              <a:schemeClr val="accent1"/>
            </a:solidFill>
            <a:prstDash val="solid"/>
            <a:round/>
            <a:headEnd len="med" w="med" type="oval"/>
            <a:tailEnd len="med" w="med" type="none"/>
          </a:ln>
        </p:spPr>
      </p:cxnSp>
      <p:cxnSp>
        <p:nvCxnSpPr>
          <p:cNvPr id="644" name="Google Shape;644;p54"/>
          <p:cNvCxnSpPr/>
          <p:nvPr/>
        </p:nvCxnSpPr>
        <p:spPr>
          <a:xfrm rot="10800000">
            <a:off x="11390115" y="5105400"/>
            <a:ext cx="3391200" cy="0"/>
          </a:xfrm>
          <a:prstGeom prst="straightConnector1">
            <a:avLst/>
          </a:prstGeom>
          <a:noFill/>
          <a:ln cap="flat" cmpd="sng" w="28575">
            <a:solidFill>
              <a:schemeClr val="accent3"/>
            </a:solidFill>
            <a:prstDash val="solid"/>
            <a:round/>
            <a:headEnd len="med" w="med" type="oval"/>
            <a:tailEnd len="med" w="med" type="none"/>
          </a:ln>
        </p:spPr>
      </p:cxnSp>
      <p:cxnSp>
        <p:nvCxnSpPr>
          <p:cNvPr id="645" name="Google Shape;645;p54"/>
          <p:cNvCxnSpPr/>
          <p:nvPr/>
        </p:nvCxnSpPr>
        <p:spPr>
          <a:xfrm rot="10800000">
            <a:off x="11390115" y="6686550"/>
            <a:ext cx="3391200" cy="0"/>
          </a:xfrm>
          <a:prstGeom prst="straightConnector1">
            <a:avLst/>
          </a:prstGeom>
          <a:noFill/>
          <a:ln cap="flat" cmpd="sng" w="28575">
            <a:solidFill>
              <a:schemeClr val="accent4"/>
            </a:solidFill>
            <a:prstDash val="solid"/>
            <a:round/>
            <a:headEnd len="med" w="med" type="oval"/>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5"/>
          <p:cNvSpPr txBox="1"/>
          <p:nvPr>
            <p:ph type="title"/>
          </p:nvPr>
        </p:nvSpPr>
        <p:spPr>
          <a:xfrm>
            <a:off x="1314450" y="718600"/>
            <a:ext cx="156594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solidFill>
                  <a:schemeClr val="dk1"/>
                </a:solidFill>
              </a:rPr>
              <a:t>SWOT ANALYSIS</a:t>
            </a:r>
            <a:endParaRPr>
              <a:solidFill>
                <a:schemeClr val="dk1"/>
              </a:solidFill>
            </a:endParaRPr>
          </a:p>
        </p:txBody>
      </p:sp>
      <p:sp>
        <p:nvSpPr>
          <p:cNvPr id="651" name="Google Shape;651;p55"/>
          <p:cNvSpPr txBox="1"/>
          <p:nvPr>
            <p:ph idx="4294967295" type="ctrTitle"/>
          </p:nvPr>
        </p:nvSpPr>
        <p:spPr>
          <a:xfrm flipH="1">
            <a:off x="9465425" y="5791525"/>
            <a:ext cx="4904400" cy="11556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b="0" lang="en" sz="4800">
                <a:solidFill>
                  <a:schemeClr val="accent3"/>
                </a:solidFill>
              </a:rPr>
              <a:t>Opportunities</a:t>
            </a:r>
            <a:endParaRPr b="0" sz="4800">
              <a:solidFill>
                <a:schemeClr val="accent3"/>
              </a:solidFill>
            </a:endParaRPr>
          </a:p>
        </p:txBody>
      </p:sp>
      <p:sp>
        <p:nvSpPr>
          <p:cNvPr id="652" name="Google Shape;652;p55"/>
          <p:cNvSpPr txBox="1"/>
          <p:nvPr>
            <p:ph idx="4294967295" type="subTitle"/>
          </p:nvPr>
        </p:nvSpPr>
        <p:spPr>
          <a:xfrm flipH="1">
            <a:off x="9465450" y="6571841"/>
            <a:ext cx="4251600" cy="1145400"/>
          </a:xfrm>
          <a:prstGeom prst="rect">
            <a:avLst/>
          </a:prstGeom>
        </p:spPr>
        <p:txBody>
          <a:bodyPr anchorCtr="0" anchor="t" bIns="182850" lIns="182850" spcFirstLastPara="1" rIns="182850" wrap="square" tIns="182850">
            <a:noAutofit/>
          </a:bodyPr>
          <a:lstStyle/>
          <a:p>
            <a:pPr indent="0" lvl="0" marL="0" rtl="0" algn="l">
              <a:lnSpc>
                <a:spcPct val="100000"/>
              </a:lnSpc>
              <a:spcBef>
                <a:spcPts val="0"/>
              </a:spcBef>
              <a:spcAft>
                <a:spcPts val="3200"/>
              </a:spcAft>
              <a:buNone/>
            </a:pPr>
            <a:r>
              <a:rPr lang="en" sz="2800"/>
              <a:t>Mercury is the closest planet to the Sun</a:t>
            </a:r>
            <a:endParaRPr sz="2800"/>
          </a:p>
        </p:txBody>
      </p:sp>
      <p:sp>
        <p:nvSpPr>
          <p:cNvPr id="653" name="Google Shape;653;p55"/>
          <p:cNvSpPr txBox="1"/>
          <p:nvPr>
            <p:ph idx="4294967295" type="ctrTitle"/>
          </p:nvPr>
        </p:nvSpPr>
        <p:spPr>
          <a:xfrm flipH="1">
            <a:off x="11853575" y="7490736"/>
            <a:ext cx="3121200" cy="11556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b="0" lang="en" sz="4800">
                <a:solidFill>
                  <a:schemeClr val="accent4"/>
                </a:solidFill>
              </a:rPr>
              <a:t>Threats</a:t>
            </a:r>
            <a:endParaRPr b="0" sz="4800">
              <a:solidFill>
                <a:schemeClr val="accent4"/>
              </a:solidFill>
            </a:endParaRPr>
          </a:p>
        </p:txBody>
      </p:sp>
      <p:sp>
        <p:nvSpPr>
          <p:cNvPr id="654" name="Google Shape;654;p55"/>
          <p:cNvSpPr txBox="1"/>
          <p:nvPr>
            <p:ph idx="4294967295" type="subTitle"/>
          </p:nvPr>
        </p:nvSpPr>
        <p:spPr>
          <a:xfrm flipH="1">
            <a:off x="11853545" y="8271050"/>
            <a:ext cx="4504200" cy="1750800"/>
          </a:xfrm>
          <a:prstGeom prst="rect">
            <a:avLst/>
          </a:prstGeom>
        </p:spPr>
        <p:txBody>
          <a:bodyPr anchorCtr="0" anchor="t" bIns="182850" lIns="182850" spcFirstLastPara="1" rIns="182850" wrap="square" tIns="182850">
            <a:noAutofit/>
          </a:bodyPr>
          <a:lstStyle/>
          <a:p>
            <a:pPr indent="0" lvl="0" marL="0" rtl="0" algn="l">
              <a:lnSpc>
                <a:spcPct val="100000"/>
              </a:lnSpc>
              <a:spcBef>
                <a:spcPts val="0"/>
              </a:spcBef>
              <a:spcAft>
                <a:spcPts val="3200"/>
              </a:spcAft>
              <a:buNone/>
            </a:pPr>
            <a:r>
              <a:rPr lang="en" sz="2800"/>
              <a:t>Neptune is the farthest planet from the Sun</a:t>
            </a:r>
            <a:endParaRPr sz="2800"/>
          </a:p>
        </p:txBody>
      </p:sp>
      <p:sp>
        <p:nvSpPr>
          <p:cNvPr id="655" name="Google Shape;655;p55"/>
          <p:cNvSpPr txBox="1"/>
          <p:nvPr>
            <p:ph idx="4294967295" type="ctrTitle"/>
          </p:nvPr>
        </p:nvSpPr>
        <p:spPr>
          <a:xfrm flipH="1">
            <a:off x="5834825" y="2351861"/>
            <a:ext cx="3630600" cy="11556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b="0" lang="en" sz="4800">
                <a:solidFill>
                  <a:schemeClr val="accent1"/>
                </a:solidFill>
              </a:rPr>
              <a:t>Strengths</a:t>
            </a:r>
            <a:endParaRPr b="0" sz="4800">
              <a:solidFill>
                <a:schemeClr val="accent1"/>
              </a:solidFill>
            </a:endParaRPr>
          </a:p>
        </p:txBody>
      </p:sp>
      <p:sp>
        <p:nvSpPr>
          <p:cNvPr id="656" name="Google Shape;656;p55"/>
          <p:cNvSpPr txBox="1"/>
          <p:nvPr>
            <p:ph idx="4294967295" type="subTitle"/>
          </p:nvPr>
        </p:nvSpPr>
        <p:spPr>
          <a:xfrm flipH="1">
            <a:off x="5834850" y="3132175"/>
            <a:ext cx="3940800" cy="1176600"/>
          </a:xfrm>
          <a:prstGeom prst="rect">
            <a:avLst/>
          </a:prstGeom>
        </p:spPr>
        <p:txBody>
          <a:bodyPr anchorCtr="0" anchor="t" bIns="182850" lIns="182850" spcFirstLastPara="1" rIns="182850" wrap="square" tIns="182850">
            <a:noAutofit/>
          </a:bodyPr>
          <a:lstStyle/>
          <a:p>
            <a:pPr indent="0" lvl="0" marL="0" rtl="0" algn="l">
              <a:lnSpc>
                <a:spcPct val="100000"/>
              </a:lnSpc>
              <a:spcBef>
                <a:spcPts val="0"/>
              </a:spcBef>
              <a:spcAft>
                <a:spcPts val="3200"/>
              </a:spcAft>
              <a:buNone/>
            </a:pPr>
            <a:r>
              <a:rPr lang="en" sz="2800"/>
              <a:t>Saturn is composed of hydrogen and helium</a:t>
            </a:r>
            <a:endParaRPr sz="2800"/>
          </a:p>
        </p:txBody>
      </p:sp>
      <p:sp>
        <p:nvSpPr>
          <p:cNvPr id="657" name="Google Shape;657;p55"/>
          <p:cNvSpPr txBox="1"/>
          <p:nvPr>
            <p:ph idx="4294967295" type="ctrTitle"/>
          </p:nvPr>
        </p:nvSpPr>
        <p:spPr>
          <a:xfrm flipH="1">
            <a:off x="7484725" y="4005925"/>
            <a:ext cx="4904400" cy="11556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b="0" lang="en" sz="4800">
                <a:solidFill>
                  <a:schemeClr val="accent2"/>
                </a:solidFill>
              </a:rPr>
              <a:t>Weaknesses</a:t>
            </a:r>
            <a:endParaRPr b="0" sz="4800">
              <a:solidFill>
                <a:schemeClr val="accent2"/>
              </a:solidFill>
            </a:endParaRPr>
          </a:p>
        </p:txBody>
      </p:sp>
      <p:sp>
        <p:nvSpPr>
          <p:cNvPr id="658" name="Google Shape;658;p55"/>
          <p:cNvSpPr txBox="1"/>
          <p:nvPr>
            <p:ph idx="4294967295" type="subTitle"/>
          </p:nvPr>
        </p:nvSpPr>
        <p:spPr>
          <a:xfrm flipH="1">
            <a:off x="7484700" y="4786225"/>
            <a:ext cx="5033400" cy="1176600"/>
          </a:xfrm>
          <a:prstGeom prst="rect">
            <a:avLst/>
          </a:prstGeom>
        </p:spPr>
        <p:txBody>
          <a:bodyPr anchorCtr="0" anchor="t" bIns="182850" lIns="182850" spcFirstLastPara="1" rIns="182850" wrap="square" tIns="182850">
            <a:noAutofit/>
          </a:bodyPr>
          <a:lstStyle/>
          <a:p>
            <a:pPr indent="0" lvl="0" marL="0" rtl="0" algn="l">
              <a:lnSpc>
                <a:spcPct val="100000"/>
              </a:lnSpc>
              <a:spcBef>
                <a:spcPts val="0"/>
              </a:spcBef>
              <a:spcAft>
                <a:spcPts val="3200"/>
              </a:spcAft>
              <a:buNone/>
            </a:pPr>
            <a:r>
              <a:rPr lang="en" sz="2800"/>
              <a:t>Despite being red, Mars is actually a cold place</a:t>
            </a:r>
            <a:endParaRPr sz="2800"/>
          </a:p>
        </p:txBody>
      </p:sp>
      <p:grpSp>
        <p:nvGrpSpPr>
          <p:cNvPr id="659" name="Google Shape;659;p55"/>
          <p:cNvGrpSpPr/>
          <p:nvPr/>
        </p:nvGrpSpPr>
        <p:grpSpPr>
          <a:xfrm>
            <a:off x="-6077369" y="-503646"/>
            <a:ext cx="17626131" cy="10135514"/>
            <a:chOff x="-2405267" y="0"/>
            <a:chExt cx="8027203" cy="4615864"/>
          </a:xfrm>
        </p:grpSpPr>
        <p:grpSp>
          <p:nvGrpSpPr>
            <p:cNvPr id="660" name="Google Shape;660;p55"/>
            <p:cNvGrpSpPr/>
            <p:nvPr/>
          </p:nvGrpSpPr>
          <p:grpSpPr>
            <a:xfrm>
              <a:off x="-2405267" y="941532"/>
              <a:ext cx="8027203" cy="3674332"/>
              <a:chOff x="3820100" y="3023049"/>
              <a:chExt cx="1072869" cy="491162"/>
            </a:xfrm>
          </p:grpSpPr>
          <p:grpSp>
            <p:nvGrpSpPr>
              <p:cNvPr id="661" name="Google Shape;661;p55"/>
              <p:cNvGrpSpPr/>
              <p:nvPr/>
            </p:nvGrpSpPr>
            <p:grpSpPr>
              <a:xfrm>
                <a:off x="3820100" y="3023072"/>
                <a:ext cx="1072869" cy="491139"/>
                <a:chOff x="3820100" y="3023072"/>
                <a:chExt cx="1072869" cy="491139"/>
              </a:xfrm>
            </p:grpSpPr>
            <p:sp>
              <p:nvSpPr>
                <p:cNvPr id="662" name="Google Shape;662;p5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 name="Google Shape;663;p55"/>
                <p:cNvSpPr/>
                <p:nvPr/>
              </p:nvSpPr>
              <p:spPr>
                <a:xfrm>
                  <a:off x="4323828" y="3411975"/>
                  <a:ext cx="569140" cy="102229"/>
                </a:xfrm>
                <a:custGeom>
                  <a:rect b="b" l="l" r="r" t="t"/>
                  <a:pathLst>
                    <a:path extrusionOk="0" h="9146" w="71590">
                      <a:moveTo>
                        <a:pt x="1" y="1"/>
                      </a:moveTo>
                      <a:lnTo>
                        <a:pt x="1" y="9145"/>
                      </a:lnTo>
                      <a:lnTo>
                        <a:pt x="71589" y="9145"/>
                      </a:lnTo>
                      <a:lnTo>
                        <a:pt x="71589" y="1"/>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4" name="Google Shape;664;p55"/>
              <p:cNvGrpSpPr/>
              <p:nvPr/>
            </p:nvGrpSpPr>
            <p:grpSpPr>
              <a:xfrm>
                <a:off x="4132439" y="3023645"/>
                <a:ext cx="393633" cy="177096"/>
                <a:chOff x="4132439" y="3023645"/>
                <a:chExt cx="393633" cy="177096"/>
              </a:xfrm>
            </p:grpSpPr>
            <p:sp>
              <p:nvSpPr>
                <p:cNvPr id="665" name="Google Shape;665;p5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 name="Google Shape;666;p5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7" name="Google Shape;667;p55"/>
              <p:cNvGrpSpPr/>
              <p:nvPr/>
            </p:nvGrpSpPr>
            <p:grpSpPr>
              <a:xfrm>
                <a:off x="3921811" y="3023049"/>
                <a:ext cx="828542" cy="388943"/>
                <a:chOff x="3921811" y="3023049"/>
                <a:chExt cx="828542" cy="388943"/>
              </a:xfrm>
            </p:grpSpPr>
            <p:sp>
              <p:nvSpPr>
                <p:cNvPr id="668" name="Google Shape;668;p5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 name="Google Shape;669;p55"/>
                <p:cNvSpPr/>
                <p:nvPr/>
              </p:nvSpPr>
              <p:spPr>
                <a:xfrm>
                  <a:off x="4322110" y="3309772"/>
                  <a:ext cx="428243" cy="102218"/>
                </a:xfrm>
                <a:custGeom>
                  <a:rect b="b" l="l" r="r" t="t"/>
                  <a:pathLst>
                    <a:path extrusionOk="0" h="9145" w="53867">
                      <a:moveTo>
                        <a:pt x="1" y="0"/>
                      </a:moveTo>
                      <a:lnTo>
                        <a:pt x="1" y="9145"/>
                      </a:lnTo>
                      <a:lnTo>
                        <a:pt x="53867" y="9145"/>
                      </a:lnTo>
                      <a:lnTo>
                        <a:pt x="53867"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0" name="Google Shape;670;p55"/>
              <p:cNvGrpSpPr/>
              <p:nvPr/>
            </p:nvGrpSpPr>
            <p:grpSpPr>
              <a:xfrm>
                <a:off x="4023645" y="3023049"/>
                <a:ext cx="603194" cy="286723"/>
                <a:chOff x="4023645" y="3023049"/>
                <a:chExt cx="603194" cy="286723"/>
              </a:xfrm>
            </p:grpSpPr>
            <p:sp>
              <p:nvSpPr>
                <p:cNvPr id="671" name="Google Shape;671;p5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 name="Google Shape;672;p55"/>
                <p:cNvSpPr/>
                <p:nvPr/>
              </p:nvSpPr>
              <p:spPr>
                <a:xfrm>
                  <a:off x="4314850" y="3200126"/>
                  <a:ext cx="311989" cy="109646"/>
                </a:xfrm>
                <a:custGeom>
                  <a:rect b="b" l="l" r="r" t="t"/>
                  <a:pathLst>
                    <a:path extrusionOk="0" h="9792" w="35055">
                      <a:moveTo>
                        <a:pt x="1" y="0"/>
                      </a:moveTo>
                      <a:lnTo>
                        <a:pt x="1" y="88"/>
                      </a:lnTo>
                      <a:lnTo>
                        <a:pt x="1" y="9792"/>
                      </a:lnTo>
                      <a:lnTo>
                        <a:pt x="35054" y="9792"/>
                      </a:lnTo>
                      <a:lnTo>
                        <a:pt x="35054"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673" name="Google Shape;673;p55"/>
            <p:cNvSpPr/>
            <p:nvPr/>
          </p:nvSpPr>
          <p:spPr>
            <a:xfrm>
              <a:off x="-95250" y="0"/>
              <a:ext cx="771600" cy="10002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4" name="Google Shape;674;p55"/>
          <p:cNvGrpSpPr/>
          <p:nvPr/>
        </p:nvGrpSpPr>
        <p:grpSpPr>
          <a:xfrm>
            <a:off x="4140549" y="3151756"/>
            <a:ext cx="926836" cy="917012"/>
            <a:chOff x="581525" y="3254850"/>
            <a:chExt cx="297750" cy="294575"/>
          </a:xfrm>
        </p:grpSpPr>
        <p:sp>
          <p:nvSpPr>
            <p:cNvPr id="675" name="Google Shape;675;p5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 name="Google Shape;676;p5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 name="Google Shape;677;p5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8" name="Google Shape;678;p55"/>
          <p:cNvGrpSpPr/>
          <p:nvPr/>
        </p:nvGrpSpPr>
        <p:grpSpPr>
          <a:xfrm>
            <a:off x="5939713" y="4941063"/>
            <a:ext cx="763764" cy="866946"/>
            <a:chOff x="2423775" y="3226875"/>
            <a:chExt cx="259925" cy="295000"/>
          </a:xfrm>
        </p:grpSpPr>
        <p:sp>
          <p:nvSpPr>
            <p:cNvPr id="679" name="Google Shape;679;p55"/>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 name="Google Shape;680;p55"/>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 name="Google Shape;681;p55"/>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2" name="Google Shape;682;p55"/>
          <p:cNvGrpSpPr/>
          <p:nvPr/>
        </p:nvGrpSpPr>
        <p:grpSpPr>
          <a:xfrm>
            <a:off x="7844610" y="6664312"/>
            <a:ext cx="902807" cy="960475"/>
            <a:chOff x="5364750" y="3235150"/>
            <a:chExt cx="277275" cy="294950"/>
          </a:xfrm>
        </p:grpSpPr>
        <p:sp>
          <p:nvSpPr>
            <p:cNvPr id="683" name="Google Shape;683;p55"/>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 name="Google Shape;684;p55"/>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 name="Google Shape;685;p55"/>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 name="Google Shape;686;p55"/>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 name="Google Shape;687;p55"/>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 name="Google Shape;688;p55"/>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 name="Google Shape;689;p55"/>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 name="Google Shape;690;p55"/>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1" name="Google Shape;691;p55"/>
          <p:cNvGrpSpPr/>
          <p:nvPr/>
        </p:nvGrpSpPr>
        <p:grpSpPr>
          <a:xfrm>
            <a:off x="10107279" y="8271029"/>
            <a:ext cx="984294" cy="907884"/>
            <a:chOff x="6543825" y="3202075"/>
            <a:chExt cx="296975" cy="275350"/>
          </a:xfrm>
        </p:grpSpPr>
        <p:sp>
          <p:nvSpPr>
            <p:cNvPr id="692" name="Google Shape;692;p5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 name="Google Shape;693;p5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 name="Google Shape;694;p5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 name="Google Shape;695;p5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 name="Google Shape;696;p5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 name="Google Shape;697;p5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 name="Google Shape;698;p5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56"/>
          <p:cNvSpPr txBox="1"/>
          <p:nvPr>
            <p:ph type="title"/>
          </p:nvPr>
        </p:nvSpPr>
        <p:spPr>
          <a:xfrm>
            <a:off x="1314450" y="718600"/>
            <a:ext cx="156594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KEY ACTION ITEMS</a:t>
            </a:r>
            <a:endParaRPr/>
          </a:p>
        </p:txBody>
      </p:sp>
      <p:sp>
        <p:nvSpPr>
          <p:cNvPr id="704" name="Google Shape;704;p56"/>
          <p:cNvSpPr txBox="1"/>
          <p:nvPr>
            <p:ph idx="4294967295" type="subTitle"/>
          </p:nvPr>
        </p:nvSpPr>
        <p:spPr>
          <a:xfrm flipH="1">
            <a:off x="4774050" y="5314950"/>
            <a:ext cx="2865000" cy="8880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a:latin typeface="Capriola"/>
                <a:ea typeface="Capriola"/>
                <a:cs typeface="Capriola"/>
                <a:sym typeface="Capriola"/>
              </a:rPr>
              <a:t>Team A</a:t>
            </a:r>
            <a:endParaRPr>
              <a:latin typeface="Capriola"/>
              <a:ea typeface="Capriola"/>
              <a:cs typeface="Capriola"/>
              <a:sym typeface="Capriola"/>
            </a:endParaRPr>
          </a:p>
        </p:txBody>
      </p:sp>
      <p:sp>
        <p:nvSpPr>
          <p:cNvPr id="705" name="Google Shape;705;p56"/>
          <p:cNvSpPr txBox="1"/>
          <p:nvPr>
            <p:ph idx="4294967295" type="subTitle"/>
          </p:nvPr>
        </p:nvSpPr>
        <p:spPr>
          <a:xfrm flipH="1">
            <a:off x="761850" y="3150900"/>
            <a:ext cx="4751400" cy="1243200"/>
          </a:xfrm>
          <a:prstGeom prst="rect">
            <a:avLst/>
          </a:prstGeom>
        </p:spPr>
        <p:txBody>
          <a:bodyPr anchorCtr="0" anchor="t" bIns="182850" lIns="182850" spcFirstLastPara="1" rIns="182850" wrap="square" tIns="182850">
            <a:noAutofit/>
          </a:bodyPr>
          <a:lstStyle/>
          <a:p>
            <a:pPr indent="0" lvl="0" marL="0" rtl="0" algn="r">
              <a:lnSpc>
                <a:spcPct val="100000"/>
              </a:lnSpc>
              <a:spcBef>
                <a:spcPts val="0"/>
              </a:spcBef>
              <a:spcAft>
                <a:spcPts val="3200"/>
              </a:spcAft>
              <a:buNone/>
            </a:pPr>
            <a:r>
              <a:rPr lang="en" sz="2800"/>
              <a:t>Saturn is composed of hydrogen and helium</a:t>
            </a:r>
            <a:endParaRPr sz="2800"/>
          </a:p>
        </p:txBody>
      </p:sp>
      <p:sp>
        <p:nvSpPr>
          <p:cNvPr id="706" name="Google Shape;706;p56"/>
          <p:cNvSpPr/>
          <p:nvPr/>
        </p:nvSpPr>
        <p:spPr>
          <a:xfrm>
            <a:off x="8039250" y="4482000"/>
            <a:ext cx="2209800" cy="2209200"/>
          </a:xfrm>
          <a:prstGeom prst="ellipse">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 name="Google Shape;707;p56"/>
          <p:cNvSpPr txBox="1"/>
          <p:nvPr>
            <p:ph idx="4294967295" type="ctrTitle"/>
          </p:nvPr>
        </p:nvSpPr>
        <p:spPr>
          <a:xfrm flipH="1">
            <a:off x="7328700" y="5052586"/>
            <a:ext cx="3630600" cy="1155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0" lang="en" sz="4000">
                <a:solidFill>
                  <a:srgbClr val="FFFFFF"/>
                </a:solidFill>
              </a:rPr>
              <a:t>Goal</a:t>
            </a:r>
            <a:endParaRPr b="0" sz="4000">
              <a:solidFill>
                <a:srgbClr val="FFFFFF"/>
              </a:solidFill>
            </a:endParaRPr>
          </a:p>
        </p:txBody>
      </p:sp>
      <p:sp>
        <p:nvSpPr>
          <p:cNvPr id="708" name="Google Shape;708;p56"/>
          <p:cNvSpPr txBox="1"/>
          <p:nvPr>
            <p:ph idx="4294967295" type="subTitle"/>
          </p:nvPr>
        </p:nvSpPr>
        <p:spPr>
          <a:xfrm flipH="1">
            <a:off x="552450" y="2565900"/>
            <a:ext cx="4960800" cy="888000"/>
          </a:xfrm>
          <a:prstGeom prst="rect">
            <a:avLst/>
          </a:prstGeom>
        </p:spPr>
        <p:txBody>
          <a:bodyPr anchorCtr="0" anchor="b" bIns="182850" lIns="182850" spcFirstLastPara="1" rIns="182850" wrap="square" tIns="182850">
            <a:noAutofit/>
          </a:bodyPr>
          <a:lstStyle/>
          <a:p>
            <a:pPr indent="0" lvl="0" marL="0" rtl="0" algn="r">
              <a:lnSpc>
                <a:spcPct val="100000"/>
              </a:lnSpc>
              <a:spcBef>
                <a:spcPts val="0"/>
              </a:spcBef>
              <a:spcAft>
                <a:spcPts val="0"/>
              </a:spcAft>
              <a:buNone/>
            </a:pPr>
            <a:r>
              <a:rPr lang="en">
                <a:latin typeface="Capriola"/>
                <a:ea typeface="Capriola"/>
                <a:cs typeface="Capriola"/>
                <a:sym typeface="Capriola"/>
              </a:rPr>
              <a:t>Key Action 01</a:t>
            </a:r>
            <a:endParaRPr>
              <a:latin typeface="Capriola"/>
              <a:ea typeface="Capriola"/>
              <a:cs typeface="Capriola"/>
              <a:sym typeface="Capriola"/>
            </a:endParaRPr>
          </a:p>
        </p:txBody>
      </p:sp>
      <p:sp>
        <p:nvSpPr>
          <p:cNvPr id="709" name="Google Shape;709;p56"/>
          <p:cNvSpPr txBox="1"/>
          <p:nvPr>
            <p:ph idx="4294967295" type="subTitle"/>
          </p:nvPr>
        </p:nvSpPr>
        <p:spPr>
          <a:xfrm flipH="1">
            <a:off x="761850" y="7506600"/>
            <a:ext cx="4751400" cy="1243200"/>
          </a:xfrm>
          <a:prstGeom prst="rect">
            <a:avLst/>
          </a:prstGeom>
        </p:spPr>
        <p:txBody>
          <a:bodyPr anchorCtr="0" anchor="t" bIns="182850" lIns="182850" spcFirstLastPara="1" rIns="182850" wrap="square" tIns="182850">
            <a:noAutofit/>
          </a:bodyPr>
          <a:lstStyle/>
          <a:p>
            <a:pPr indent="0" lvl="0" marL="0" rtl="0" algn="r">
              <a:lnSpc>
                <a:spcPct val="100000"/>
              </a:lnSpc>
              <a:spcBef>
                <a:spcPts val="0"/>
              </a:spcBef>
              <a:spcAft>
                <a:spcPts val="3200"/>
              </a:spcAft>
              <a:buNone/>
            </a:pPr>
            <a:r>
              <a:rPr lang="en" sz="2800"/>
              <a:t>Despite being red, Mars is a cold place</a:t>
            </a:r>
            <a:endParaRPr sz="2800"/>
          </a:p>
        </p:txBody>
      </p:sp>
      <p:sp>
        <p:nvSpPr>
          <p:cNvPr id="710" name="Google Shape;710;p56"/>
          <p:cNvSpPr txBox="1"/>
          <p:nvPr>
            <p:ph idx="4294967295" type="subTitle"/>
          </p:nvPr>
        </p:nvSpPr>
        <p:spPr>
          <a:xfrm flipH="1">
            <a:off x="552450" y="6921600"/>
            <a:ext cx="4960800" cy="888000"/>
          </a:xfrm>
          <a:prstGeom prst="rect">
            <a:avLst/>
          </a:prstGeom>
        </p:spPr>
        <p:txBody>
          <a:bodyPr anchorCtr="0" anchor="b" bIns="182850" lIns="182850" spcFirstLastPara="1" rIns="182850" wrap="square" tIns="182850">
            <a:noAutofit/>
          </a:bodyPr>
          <a:lstStyle/>
          <a:p>
            <a:pPr indent="0" lvl="0" marL="0" rtl="0" algn="r">
              <a:lnSpc>
                <a:spcPct val="100000"/>
              </a:lnSpc>
              <a:spcBef>
                <a:spcPts val="0"/>
              </a:spcBef>
              <a:spcAft>
                <a:spcPts val="0"/>
              </a:spcAft>
              <a:buNone/>
            </a:pPr>
            <a:r>
              <a:rPr lang="en">
                <a:latin typeface="Capriola"/>
                <a:ea typeface="Capriola"/>
                <a:cs typeface="Capriola"/>
                <a:sym typeface="Capriola"/>
              </a:rPr>
              <a:t>Key Action 02</a:t>
            </a:r>
            <a:endParaRPr>
              <a:latin typeface="Capriola"/>
              <a:ea typeface="Capriola"/>
              <a:cs typeface="Capriola"/>
              <a:sym typeface="Capriola"/>
            </a:endParaRPr>
          </a:p>
        </p:txBody>
      </p:sp>
      <p:sp>
        <p:nvSpPr>
          <p:cNvPr id="711" name="Google Shape;711;p56"/>
          <p:cNvSpPr txBox="1"/>
          <p:nvPr>
            <p:ph idx="4294967295" type="ctrTitle"/>
          </p:nvPr>
        </p:nvSpPr>
        <p:spPr>
          <a:xfrm flipH="1">
            <a:off x="7328700" y="5052586"/>
            <a:ext cx="3630600" cy="1155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0" lang="en" sz="4000">
                <a:solidFill>
                  <a:srgbClr val="FFFFFF"/>
                </a:solidFill>
              </a:rPr>
              <a:t>Goal</a:t>
            </a:r>
            <a:endParaRPr b="0" sz="4000">
              <a:solidFill>
                <a:srgbClr val="FFFFFF"/>
              </a:solidFill>
            </a:endParaRPr>
          </a:p>
        </p:txBody>
      </p:sp>
      <p:sp>
        <p:nvSpPr>
          <p:cNvPr id="712" name="Google Shape;712;p56"/>
          <p:cNvSpPr/>
          <p:nvPr/>
        </p:nvSpPr>
        <p:spPr>
          <a:xfrm>
            <a:off x="3510750" y="4904250"/>
            <a:ext cx="570000" cy="570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 name="Google Shape;713;p56"/>
          <p:cNvSpPr/>
          <p:nvPr/>
        </p:nvSpPr>
        <p:spPr>
          <a:xfrm>
            <a:off x="3510750" y="6043650"/>
            <a:ext cx="570000" cy="5700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 name="Google Shape;714;p56"/>
          <p:cNvSpPr txBox="1"/>
          <p:nvPr>
            <p:ph idx="4294967295" type="subTitle"/>
          </p:nvPr>
        </p:nvSpPr>
        <p:spPr>
          <a:xfrm flipH="1">
            <a:off x="10546200" y="5314950"/>
            <a:ext cx="2865000" cy="8880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a:latin typeface="Capriola"/>
                <a:ea typeface="Capriola"/>
                <a:cs typeface="Capriola"/>
                <a:sym typeface="Capriola"/>
              </a:rPr>
              <a:t>Team B</a:t>
            </a:r>
            <a:endParaRPr>
              <a:latin typeface="Capriola"/>
              <a:ea typeface="Capriola"/>
              <a:cs typeface="Capriola"/>
              <a:sym typeface="Capriola"/>
            </a:endParaRPr>
          </a:p>
        </p:txBody>
      </p:sp>
      <p:cxnSp>
        <p:nvCxnSpPr>
          <p:cNvPr id="715" name="Google Shape;715;p56"/>
          <p:cNvCxnSpPr>
            <a:stCxn id="712" idx="4"/>
            <a:endCxn id="704" idx="3"/>
          </p:cNvCxnSpPr>
          <p:nvPr/>
        </p:nvCxnSpPr>
        <p:spPr>
          <a:xfrm flipH="1" rot="-5400000">
            <a:off x="4142550" y="5127450"/>
            <a:ext cx="284700" cy="978300"/>
          </a:xfrm>
          <a:prstGeom prst="bentConnector2">
            <a:avLst/>
          </a:prstGeom>
          <a:noFill/>
          <a:ln cap="flat" cmpd="sng" w="19050">
            <a:solidFill>
              <a:schemeClr val="dk1"/>
            </a:solidFill>
            <a:prstDash val="solid"/>
            <a:round/>
            <a:headEnd len="med" w="med" type="none"/>
            <a:tailEnd len="med" w="med" type="oval"/>
          </a:ln>
        </p:spPr>
      </p:cxnSp>
      <p:cxnSp>
        <p:nvCxnSpPr>
          <p:cNvPr id="716" name="Google Shape;716;p56"/>
          <p:cNvCxnSpPr>
            <a:stCxn id="713" idx="0"/>
            <a:endCxn id="704" idx="3"/>
          </p:cNvCxnSpPr>
          <p:nvPr/>
        </p:nvCxnSpPr>
        <p:spPr>
          <a:xfrm rot="-5400000">
            <a:off x="4142550" y="5412150"/>
            <a:ext cx="284700" cy="978300"/>
          </a:xfrm>
          <a:prstGeom prst="bentConnector2">
            <a:avLst/>
          </a:prstGeom>
          <a:noFill/>
          <a:ln cap="flat" cmpd="sng" w="19050">
            <a:solidFill>
              <a:schemeClr val="dk1"/>
            </a:solidFill>
            <a:prstDash val="solid"/>
            <a:round/>
            <a:headEnd len="med" w="med" type="none"/>
            <a:tailEnd len="med" w="med" type="oval"/>
          </a:ln>
        </p:spPr>
      </p:cxnSp>
      <p:sp>
        <p:nvSpPr>
          <p:cNvPr id="717" name="Google Shape;717;p56"/>
          <p:cNvSpPr/>
          <p:nvPr/>
        </p:nvSpPr>
        <p:spPr>
          <a:xfrm flipH="1">
            <a:off x="13977000" y="4904250"/>
            <a:ext cx="570000" cy="570000"/>
          </a:xfrm>
          <a:prstGeom prst="ellipse">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 name="Google Shape;718;p56"/>
          <p:cNvSpPr/>
          <p:nvPr/>
        </p:nvSpPr>
        <p:spPr>
          <a:xfrm flipH="1">
            <a:off x="13977000" y="6043650"/>
            <a:ext cx="570000" cy="5700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19" name="Google Shape;719;p56"/>
          <p:cNvCxnSpPr>
            <a:stCxn id="717" idx="4"/>
          </p:cNvCxnSpPr>
          <p:nvPr/>
        </p:nvCxnSpPr>
        <p:spPr>
          <a:xfrm rot="5400000">
            <a:off x="13630500" y="5127150"/>
            <a:ext cx="284400" cy="978600"/>
          </a:xfrm>
          <a:prstGeom prst="bentConnector2">
            <a:avLst/>
          </a:prstGeom>
          <a:noFill/>
          <a:ln cap="flat" cmpd="sng" w="19050">
            <a:solidFill>
              <a:schemeClr val="dk1"/>
            </a:solidFill>
            <a:prstDash val="solid"/>
            <a:round/>
            <a:headEnd len="med" w="med" type="none"/>
            <a:tailEnd len="med" w="med" type="oval"/>
          </a:ln>
        </p:spPr>
      </p:cxnSp>
      <p:cxnSp>
        <p:nvCxnSpPr>
          <p:cNvPr id="720" name="Google Shape;720;p56"/>
          <p:cNvCxnSpPr>
            <a:stCxn id="718" idx="0"/>
          </p:cNvCxnSpPr>
          <p:nvPr/>
        </p:nvCxnSpPr>
        <p:spPr>
          <a:xfrm flipH="1" rot="5400000">
            <a:off x="13630500" y="5412150"/>
            <a:ext cx="284400" cy="978600"/>
          </a:xfrm>
          <a:prstGeom prst="bentConnector2">
            <a:avLst/>
          </a:prstGeom>
          <a:noFill/>
          <a:ln cap="flat" cmpd="sng" w="19050">
            <a:solidFill>
              <a:schemeClr val="dk1"/>
            </a:solidFill>
            <a:prstDash val="solid"/>
            <a:round/>
            <a:headEnd len="med" w="med" type="none"/>
            <a:tailEnd len="med" w="med" type="oval"/>
          </a:ln>
        </p:spPr>
      </p:cxnSp>
      <p:sp>
        <p:nvSpPr>
          <p:cNvPr id="721" name="Google Shape;721;p56"/>
          <p:cNvSpPr txBox="1"/>
          <p:nvPr>
            <p:ph idx="4294967295" type="subTitle"/>
          </p:nvPr>
        </p:nvSpPr>
        <p:spPr>
          <a:xfrm flipH="1">
            <a:off x="12413100" y="3150900"/>
            <a:ext cx="4751400" cy="1243200"/>
          </a:xfrm>
          <a:prstGeom prst="rect">
            <a:avLst/>
          </a:prstGeom>
        </p:spPr>
        <p:txBody>
          <a:bodyPr anchorCtr="0" anchor="t" bIns="182850" lIns="182850" spcFirstLastPara="1" rIns="182850" wrap="square" tIns="182850">
            <a:noAutofit/>
          </a:bodyPr>
          <a:lstStyle/>
          <a:p>
            <a:pPr indent="0" lvl="0" marL="0" rtl="0" algn="l">
              <a:lnSpc>
                <a:spcPct val="100000"/>
              </a:lnSpc>
              <a:spcBef>
                <a:spcPts val="0"/>
              </a:spcBef>
              <a:spcAft>
                <a:spcPts val="3200"/>
              </a:spcAft>
              <a:buNone/>
            </a:pPr>
            <a:r>
              <a:rPr lang="en" sz="2800"/>
              <a:t>Mercury is the closest planet to the Sun</a:t>
            </a:r>
            <a:endParaRPr sz="2800"/>
          </a:p>
        </p:txBody>
      </p:sp>
      <p:sp>
        <p:nvSpPr>
          <p:cNvPr id="722" name="Google Shape;722;p56"/>
          <p:cNvSpPr txBox="1"/>
          <p:nvPr>
            <p:ph idx="4294967295" type="subTitle"/>
          </p:nvPr>
        </p:nvSpPr>
        <p:spPr>
          <a:xfrm flipH="1">
            <a:off x="12413100" y="2565900"/>
            <a:ext cx="4960800" cy="888000"/>
          </a:xfrm>
          <a:prstGeom prst="rect">
            <a:avLst/>
          </a:prstGeom>
        </p:spPr>
        <p:txBody>
          <a:bodyPr anchorCtr="0" anchor="b" bIns="182850" lIns="182850" spcFirstLastPara="1" rIns="182850" wrap="square" tIns="182850">
            <a:noAutofit/>
          </a:bodyPr>
          <a:lstStyle/>
          <a:p>
            <a:pPr indent="0" lvl="0" marL="0" rtl="0" algn="l">
              <a:lnSpc>
                <a:spcPct val="100000"/>
              </a:lnSpc>
              <a:spcBef>
                <a:spcPts val="0"/>
              </a:spcBef>
              <a:spcAft>
                <a:spcPts val="0"/>
              </a:spcAft>
              <a:buNone/>
            </a:pPr>
            <a:r>
              <a:rPr lang="en">
                <a:latin typeface="Capriola"/>
                <a:ea typeface="Capriola"/>
                <a:cs typeface="Capriola"/>
                <a:sym typeface="Capriola"/>
              </a:rPr>
              <a:t>Key Action 01</a:t>
            </a:r>
            <a:endParaRPr>
              <a:latin typeface="Capriola"/>
              <a:ea typeface="Capriola"/>
              <a:cs typeface="Capriola"/>
              <a:sym typeface="Capriola"/>
            </a:endParaRPr>
          </a:p>
        </p:txBody>
      </p:sp>
      <p:sp>
        <p:nvSpPr>
          <p:cNvPr id="723" name="Google Shape;723;p56"/>
          <p:cNvSpPr txBox="1"/>
          <p:nvPr>
            <p:ph idx="4294967295" type="subTitle"/>
          </p:nvPr>
        </p:nvSpPr>
        <p:spPr>
          <a:xfrm flipH="1">
            <a:off x="12413100" y="7620300"/>
            <a:ext cx="4751400" cy="1243200"/>
          </a:xfrm>
          <a:prstGeom prst="rect">
            <a:avLst/>
          </a:prstGeom>
        </p:spPr>
        <p:txBody>
          <a:bodyPr anchorCtr="0" anchor="t" bIns="182850" lIns="182850" spcFirstLastPara="1" rIns="182850" wrap="square" tIns="182850">
            <a:noAutofit/>
          </a:bodyPr>
          <a:lstStyle/>
          <a:p>
            <a:pPr indent="0" lvl="0" marL="0" rtl="0" algn="l">
              <a:lnSpc>
                <a:spcPct val="100000"/>
              </a:lnSpc>
              <a:spcBef>
                <a:spcPts val="0"/>
              </a:spcBef>
              <a:spcAft>
                <a:spcPts val="3200"/>
              </a:spcAft>
              <a:buNone/>
            </a:pPr>
            <a:r>
              <a:rPr lang="en" sz="2800"/>
              <a:t>Venus has a beautiful name, but it’s really hot</a:t>
            </a:r>
            <a:endParaRPr sz="2800"/>
          </a:p>
        </p:txBody>
      </p:sp>
      <p:sp>
        <p:nvSpPr>
          <p:cNvPr id="724" name="Google Shape;724;p56"/>
          <p:cNvSpPr txBox="1"/>
          <p:nvPr>
            <p:ph idx="4294967295" type="subTitle"/>
          </p:nvPr>
        </p:nvSpPr>
        <p:spPr>
          <a:xfrm flipH="1">
            <a:off x="12413100" y="7035300"/>
            <a:ext cx="4960800" cy="888000"/>
          </a:xfrm>
          <a:prstGeom prst="rect">
            <a:avLst/>
          </a:prstGeom>
        </p:spPr>
        <p:txBody>
          <a:bodyPr anchorCtr="0" anchor="b" bIns="182850" lIns="182850" spcFirstLastPara="1" rIns="182850" wrap="square" tIns="182850">
            <a:noAutofit/>
          </a:bodyPr>
          <a:lstStyle/>
          <a:p>
            <a:pPr indent="0" lvl="0" marL="0" rtl="0" algn="l">
              <a:lnSpc>
                <a:spcPct val="100000"/>
              </a:lnSpc>
              <a:spcBef>
                <a:spcPts val="0"/>
              </a:spcBef>
              <a:spcAft>
                <a:spcPts val="0"/>
              </a:spcAft>
              <a:buNone/>
            </a:pPr>
            <a:r>
              <a:rPr lang="en">
                <a:latin typeface="Capriola"/>
                <a:ea typeface="Capriola"/>
                <a:cs typeface="Capriola"/>
                <a:sym typeface="Capriola"/>
              </a:rPr>
              <a:t>Key Action 02</a:t>
            </a:r>
            <a:endParaRPr>
              <a:latin typeface="Capriola"/>
              <a:ea typeface="Capriola"/>
              <a:cs typeface="Capriola"/>
              <a:sym typeface="Capriola"/>
            </a:endParaRPr>
          </a:p>
        </p:txBody>
      </p:sp>
      <p:sp>
        <p:nvSpPr>
          <p:cNvPr id="725" name="Google Shape;725;p56"/>
          <p:cNvSpPr/>
          <p:nvPr/>
        </p:nvSpPr>
        <p:spPr>
          <a:xfrm flipH="1" rot="10800000">
            <a:off x="-598400" y="-479600"/>
            <a:ext cx="5273400" cy="3541800"/>
          </a:xfrm>
          <a:prstGeom prst="rtTriangl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57"/>
          <p:cNvSpPr txBox="1"/>
          <p:nvPr>
            <p:ph idx="2" type="title"/>
          </p:nvPr>
        </p:nvSpPr>
        <p:spPr>
          <a:xfrm>
            <a:off x="1314450" y="718600"/>
            <a:ext cx="156594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KEY FACTS</a:t>
            </a:r>
            <a:endParaRPr/>
          </a:p>
        </p:txBody>
      </p:sp>
      <p:sp>
        <p:nvSpPr>
          <p:cNvPr id="731" name="Google Shape;731;p57"/>
          <p:cNvSpPr txBox="1"/>
          <p:nvPr>
            <p:ph idx="1" type="subTitle"/>
          </p:nvPr>
        </p:nvSpPr>
        <p:spPr>
          <a:xfrm>
            <a:off x="1121000" y="6378725"/>
            <a:ext cx="6519000" cy="1263600"/>
          </a:xfrm>
          <a:prstGeom prst="rect">
            <a:avLst/>
          </a:prstGeom>
        </p:spPr>
        <p:txBody>
          <a:bodyPr anchorCtr="0" anchor="t" bIns="182850" lIns="182850" spcFirstLastPara="1" rIns="182850" wrap="square" tIns="182850">
            <a:noAutofit/>
          </a:bodyPr>
          <a:lstStyle/>
          <a:p>
            <a:pPr indent="0" lvl="0" marL="0" rtl="0" algn="ctr">
              <a:spcBef>
                <a:spcPts val="0"/>
              </a:spcBef>
              <a:spcAft>
                <a:spcPts val="3200"/>
              </a:spcAft>
              <a:buNone/>
            </a:pPr>
            <a:r>
              <a:rPr lang="en"/>
              <a:t>Big numbers catch your audience’s attention</a:t>
            </a:r>
            <a:endParaRPr/>
          </a:p>
        </p:txBody>
      </p:sp>
      <p:sp>
        <p:nvSpPr>
          <p:cNvPr id="732" name="Google Shape;732;p57"/>
          <p:cNvSpPr txBox="1"/>
          <p:nvPr>
            <p:ph type="title"/>
          </p:nvPr>
        </p:nvSpPr>
        <p:spPr>
          <a:xfrm>
            <a:off x="941700" y="4412700"/>
            <a:ext cx="6877800" cy="21864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1</a:t>
            </a:r>
            <a:r>
              <a:rPr lang="en"/>
              <a:t>0,2M</a:t>
            </a:r>
            <a:endParaRPr/>
          </a:p>
        </p:txBody>
      </p:sp>
      <p:pic>
        <p:nvPicPr>
          <p:cNvPr id="733" name="Google Shape;733;p57"/>
          <p:cNvPicPr preferRelativeResize="0"/>
          <p:nvPr/>
        </p:nvPicPr>
        <p:blipFill rotWithShape="1">
          <a:blip r:embed="rId3">
            <a:alphaModFix/>
          </a:blip>
          <a:srcRect b="23526" l="14824" r="14817" t="23532"/>
          <a:stretch/>
        </p:blipFill>
        <p:spPr>
          <a:xfrm>
            <a:off x="8827150" y="3078250"/>
            <a:ext cx="8145037" cy="61287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0" name="Shape 200"/>
        <p:cNvGrpSpPr/>
        <p:nvPr/>
      </p:nvGrpSpPr>
      <p:grpSpPr>
        <a:xfrm>
          <a:off x="0" y="0"/>
          <a:ext cx="0" cy="0"/>
          <a:chOff x="0" y="0"/>
          <a:chExt cx="0" cy="0"/>
        </a:xfrm>
      </p:grpSpPr>
      <p:pic>
        <p:nvPicPr>
          <p:cNvPr id="201" name="Google Shape;201;p31"/>
          <p:cNvPicPr preferRelativeResize="0"/>
          <p:nvPr/>
        </p:nvPicPr>
        <p:blipFill rotWithShape="1">
          <a:blip r:embed="rId3">
            <a:alphaModFix/>
          </a:blip>
          <a:srcRect b="6421" l="0" r="0" t="5371"/>
          <a:stretch/>
        </p:blipFill>
        <p:spPr>
          <a:xfrm>
            <a:off x="5023969" y="4341475"/>
            <a:ext cx="3376200" cy="3565800"/>
          </a:xfrm>
          <a:prstGeom prst="rect">
            <a:avLst/>
          </a:prstGeom>
          <a:noFill/>
          <a:ln cap="flat" cmpd="sng" w="76200">
            <a:solidFill>
              <a:srgbClr val="6AA84F"/>
            </a:solidFill>
            <a:prstDash val="solid"/>
            <a:round/>
            <a:headEnd len="sm" w="sm" type="none"/>
            <a:tailEnd len="sm" w="sm" type="none"/>
          </a:ln>
        </p:spPr>
      </p:pic>
      <p:sp>
        <p:nvSpPr>
          <p:cNvPr id="202" name="Google Shape;202;p31"/>
          <p:cNvSpPr txBox="1"/>
          <p:nvPr>
            <p:ph type="title"/>
          </p:nvPr>
        </p:nvSpPr>
        <p:spPr>
          <a:xfrm>
            <a:off x="1314450" y="566200"/>
            <a:ext cx="156594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solidFill>
                  <a:srgbClr val="FFFFFF"/>
                </a:solidFill>
              </a:rPr>
              <a:t>EXPORT AS MASKS</a:t>
            </a:r>
            <a:endParaRPr>
              <a:solidFill>
                <a:srgbClr val="FFFFFF"/>
              </a:solidFill>
            </a:endParaRPr>
          </a:p>
          <a:p>
            <a:pPr indent="0" lvl="0" marL="0" rtl="0" algn="ctr">
              <a:spcBef>
                <a:spcPts val="0"/>
              </a:spcBef>
              <a:spcAft>
                <a:spcPts val="0"/>
              </a:spcAft>
              <a:buNone/>
            </a:pPr>
            <a:r>
              <a:rPr lang="en">
                <a:solidFill>
                  <a:srgbClr val="FFFFFF"/>
                </a:solidFill>
              </a:rPr>
              <a:t>for semantic segmentation </a:t>
            </a:r>
            <a:endParaRPr sz="7200">
              <a:solidFill>
                <a:srgbClr val="FFFFFF"/>
              </a:solidFill>
            </a:endParaRPr>
          </a:p>
        </p:txBody>
      </p:sp>
      <p:pic>
        <p:nvPicPr>
          <p:cNvPr id="203" name="Google Shape;203;p31"/>
          <p:cNvPicPr preferRelativeResize="0"/>
          <p:nvPr/>
        </p:nvPicPr>
        <p:blipFill rotWithShape="1">
          <a:blip r:embed="rId4">
            <a:alphaModFix/>
          </a:blip>
          <a:srcRect b="0" l="0" r="37327" t="0"/>
          <a:stretch/>
        </p:blipFill>
        <p:spPr>
          <a:xfrm>
            <a:off x="9609319" y="4329974"/>
            <a:ext cx="3353296" cy="3566003"/>
          </a:xfrm>
          <a:prstGeom prst="rect">
            <a:avLst/>
          </a:prstGeom>
          <a:noFill/>
          <a:ln cap="flat" cmpd="sng" w="76200">
            <a:solidFill>
              <a:schemeClr val="lt2"/>
            </a:solidFill>
            <a:prstDash val="solid"/>
            <a:miter lim="8000"/>
            <a:headEnd len="sm" w="sm" type="none"/>
            <a:tailEnd len="sm" w="sm" type="none"/>
          </a:ln>
        </p:spPr>
      </p:pic>
      <p:sp>
        <p:nvSpPr>
          <p:cNvPr id="204" name="Google Shape;204;p31"/>
          <p:cNvSpPr txBox="1"/>
          <p:nvPr>
            <p:ph idx="4294967295" type="subTitle"/>
          </p:nvPr>
        </p:nvSpPr>
        <p:spPr>
          <a:xfrm flipH="1">
            <a:off x="1193643" y="8953000"/>
            <a:ext cx="2035800" cy="888000"/>
          </a:xfrm>
          <a:prstGeom prst="rect">
            <a:avLst/>
          </a:prstGeom>
        </p:spPr>
        <p:txBody>
          <a:bodyPr anchorCtr="0" anchor="b" bIns="182850" lIns="182850" spcFirstLastPara="1" rIns="182850" wrap="square" tIns="182850">
            <a:noAutofit/>
          </a:bodyPr>
          <a:lstStyle/>
          <a:p>
            <a:pPr indent="0" lvl="0" marL="0" rtl="0" algn="ctr">
              <a:lnSpc>
                <a:spcPct val="100000"/>
              </a:lnSpc>
              <a:spcBef>
                <a:spcPts val="0"/>
              </a:spcBef>
              <a:spcAft>
                <a:spcPts val="0"/>
              </a:spcAft>
              <a:buNone/>
            </a:pPr>
            <a:r>
              <a:rPr lang="en">
                <a:latin typeface="Capriola"/>
                <a:ea typeface="Capriola"/>
                <a:cs typeface="Capriola"/>
                <a:sym typeface="Capriola"/>
              </a:rPr>
              <a:t>Image</a:t>
            </a:r>
            <a:endParaRPr>
              <a:latin typeface="Capriola"/>
              <a:ea typeface="Capriola"/>
              <a:cs typeface="Capriola"/>
              <a:sym typeface="Capriola"/>
            </a:endParaRPr>
          </a:p>
        </p:txBody>
      </p:sp>
      <p:pic>
        <p:nvPicPr>
          <p:cNvPr id="205" name="Google Shape;205;p31"/>
          <p:cNvPicPr preferRelativeResize="0"/>
          <p:nvPr/>
        </p:nvPicPr>
        <p:blipFill>
          <a:blip r:embed="rId5">
            <a:alphaModFix/>
          </a:blip>
          <a:stretch>
            <a:fillRect/>
          </a:stretch>
        </p:blipFill>
        <p:spPr>
          <a:xfrm>
            <a:off x="534820" y="4300975"/>
            <a:ext cx="3353400" cy="3588600"/>
          </a:xfrm>
          <a:prstGeom prst="rect">
            <a:avLst/>
          </a:prstGeom>
          <a:noFill/>
          <a:ln cap="flat" cmpd="sng" w="76200">
            <a:solidFill>
              <a:schemeClr val="accent2"/>
            </a:solidFill>
            <a:prstDash val="solid"/>
            <a:round/>
            <a:headEnd len="sm" w="sm" type="none"/>
            <a:tailEnd len="sm" w="sm" type="none"/>
          </a:ln>
        </p:spPr>
      </p:pic>
      <p:sp>
        <p:nvSpPr>
          <p:cNvPr id="206" name="Google Shape;206;p31"/>
          <p:cNvSpPr/>
          <p:nvPr/>
        </p:nvSpPr>
        <p:spPr>
          <a:xfrm rot="10800000">
            <a:off x="1444769" y="7124061"/>
            <a:ext cx="1645800" cy="16458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 name="Google Shape;207;p31"/>
          <p:cNvSpPr txBox="1"/>
          <p:nvPr>
            <p:ph idx="4294967295" type="ctrTitle"/>
          </p:nvPr>
        </p:nvSpPr>
        <p:spPr>
          <a:xfrm>
            <a:off x="1534769" y="7748815"/>
            <a:ext cx="1465800" cy="326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0" lang="en" sz="7200"/>
              <a:t>01</a:t>
            </a:r>
            <a:endParaRPr b="0" sz="7200"/>
          </a:p>
        </p:txBody>
      </p:sp>
      <p:pic>
        <p:nvPicPr>
          <p:cNvPr id="208" name="Google Shape;208;p31"/>
          <p:cNvPicPr preferRelativeResize="0"/>
          <p:nvPr/>
        </p:nvPicPr>
        <p:blipFill>
          <a:blip r:embed="rId6">
            <a:alphaModFix/>
          </a:blip>
          <a:stretch>
            <a:fillRect/>
          </a:stretch>
        </p:blipFill>
        <p:spPr>
          <a:xfrm>
            <a:off x="9609319" y="4300975"/>
            <a:ext cx="3376200" cy="3624000"/>
          </a:xfrm>
          <a:prstGeom prst="rect">
            <a:avLst/>
          </a:prstGeom>
          <a:noFill/>
          <a:ln cap="flat" cmpd="sng" w="76200">
            <a:solidFill>
              <a:schemeClr val="accent1"/>
            </a:solidFill>
            <a:prstDash val="solid"/>
            <a:round/>
            <a:headEnd len="sm" w="sm" type="none"/>
            <a:tailEnd len="sm" w="sm" type="none"/>
          </a:ln>
        </p:spPr>
      </p:pic>
      <p:pic>
        <p:nvPicPr>
          <p:cNvPr id="209" name="Google Shape;209;p31"/>
          <p:cNvPicPr preferRelativeResize="0"/>
          <p:nvPr/>
        </p:nvPicPr>
        <p:blipFill>
          <a:blip r:embed="rId7">
            <a:alphaModFix/>
          </a:blip>
          <a:stretch>
            <a:fillRect/>
          </a:stretch>
        </p:blipFill>
        <p:spPr>
          <a:xfrm>
            <a:off x="14381469" y="4329925"/>
            <a:ext cx="3376200" cy="3588600"/>
          </a:xfrm>
          <a:prstGeom prst="rect">
            <a:avLst/>
          </a:prstGeom>
          <a:noFill/>
          <a:ln cap="flat" cmpd="sng" w="76200">
            <a:solidFill>
              <a:schemeClr val="accent4"/>
            </a:solidFill>
            <a:prstDash val="solid"/>
            <a:round/>
            <a:headEnd len="sm" w="sm" type="none"/>
            <a:tailEnd len="sm" w="sm" type="none"/>
          </a:ln>
        </p:spPr>
      </p:pic>
      <p:sp>
        <p:nvSpPr>
          <p:cNvPr id="210" name="Google Shape;210;p31"/>
          <p:cNvSpPr txBox="1"/>
          <p:nvPr>
            <p:ph idx="4294967295" type="subTitle"/>
          </p:nvPr>
        </p:nvSpPr>
        <p:spPr>
          <a:xfrm flipH="1">
            <a:off x="13589208" y="8952980"/>
            <a:ext cx="4960800" cy="888000"/>
          </a:xfrm>
          <a:prstGeom prst="rect">
            <a:avLst/>
          </a:prstGeom>
        </p:spPr>
        <p:txBody>
          <a:bodyPr anchorCtr="0" anchor="b" bIns="182850" lIns="182850" spcFirstLastPara="1" rIns="182850" wrap="square" tIns="182850">
            <a:noAutofit/>
          </a:bodyPr>
          <a:lstStyle/>
          <a:p>
            <a:pPr indent="0" lvl="0" marL="0" rtl="0" algn="ctr">
              <a:lnSpc>
                <a:spcPct val="100000"/>
              </a:lnSpc>
              <a:spcBef>
                <a:spcPts val="0"/>
              </a:spcBef>
              <a:spcAft>
                <a:spcPts val="0"/>
              </a:spcAft>
              <a:buNone/>
            </a:pPr>
            <a:r>
              <a:rPr lang="en">
                <a:latin typeface="Capriola"/>
                <a:ea typeface="Capriola"/>
                <a:cs typeface="Capriola"/>
                <a:sym typeface="Capriola"/>
              </a:rPr>
              <a:t>Machine mask</a:t>
            </a:r>
            <a:endParaRPr>
              <a:latin typeface="Capriola"/>
              <a:ea typeface="Capriola"/>
              <a:cs typeface="Capriola"/>
              <a:sym typeface="Capriola"/>
            </a:endParaRPr>
          </a:p>
        </p:txBody>
      </p:sp>
      <p:sp>
        <p:nvSpPr>
          <p:cNvPr id="211" name="Google Shape;211;p31"/>
          <p:cNvSpPr/>
          <p:nvPr/>
        </p:nvSpPr>
        <p:spPr>
          <a:xfrm rot="10800000">
            <a:off x="15246695" y="7088938"/>
            <a:ext cx="1645800" cy="1645800"/>
          </a:xfrm>
          <a:prstGeom prst="ellipse">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 name="Google Shape;212;p31"/>
          <p:cNvSpPr txBox="1"/>
          <p:nvPr>
            <p:ph idx="4294967295" type="ctrTitle"/>
          </p:nvPr>
        </p:nvSpPr>
        <p:spPr>
          <a:xfrm>
            <a:off x="15190895" y="7748646"/>
            <a:ext cx="1757400" cy="326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0" lang="en" sz="7200"/>
              <a:t>0</a:t>
            </a:r>
            <a:r>
              <a:rPr lang="en" sz="7200"/>
              <a:t>4</a:t>
            </a:r>
            <a:endParaRPr b="0" sz="7200"/>
          </a:p>
        </p:txBody>
      </p:sp>
      <p:sp>
        <p:nvSpPr>
          <p:cNvPr id="213" name="Google Shape;213;p31"/>
          <p:cNvSpPr/>
          <p:nvPr/>
        </p:nvSpPr>
        <p:spPr>
          <a:xfrm rot="10800000">
            <a:off x="5889195" y="7224564"/>
            <a:ext cx="1645800" cy="1645800"/>
          </a:xfrm>
          <a:prstGeom prst="ellipse">
            <a:avLst/>
          </a:prstGeom>
          <a:solidFill>
            <a:srgbClr val="6AA84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 name="Google Shape;214;p31"/>
          <p:cNvSpPr txBox="1"/>
          <p:nvPr>
            <p:ph idx="4294967295" type="ctrTitle"/>
          </p:nvPr>
        </p:nvSpPr>
        <p:spPr>
          <a:xfrm>
            <a:off x="5833395" y="7849322"/>
            <a:ext cx="1757400" cy="326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0" lang="en" sz="7200"/>
              <a:t>0</a:t>
            </a:r>
            <a:r>
              <a:rPr lang="en" sz="7200"/>
              <a:t>2</a:t>
            </a:r>
            <a:endParaRPr b="0" sz="7200"/>
          </a:p>
        </p:txBody>
      </p:sp>
      <p:sp>
        <p:nvSpPr>
          <p:cNvPr id="215" name="Google Shape;215;p31"/>
          <p:cNvSpPr txBox="1"/>
          <p:nvPr>
            <p:ph idx="4294967295" type="subTitle"/>
          </p:nvPr>
        </p:nvSpPr>
        <p:spPr>
          <a:xfrm flipH="1">
            <a:off x="4816994" y="8953000"/>
            <a:ext cx="3790200" cy="888000"/>
          </a:xfrm>
          <a:prstGeom prst="rect">
            <a:avLst/>
          </a:prstGeom>
        </p:spPr>
        <p:txBody>
          <a:bodyPr anchorCtr="0" anchor="b" bIns="182850" lIns="182850" spcFirstLastPara="1" rIns="182850" wrap="square" tIns="182850">
            <a:noAutofit/>
          </a:bodyPr>
          <a:lstStyle/>
          <a:p>
            <a:pPr indent="0" lvl="0" marL="0" rtl="0" algn="ctr">
              <a:lnSpc>
                <a:spcPct val="100000"/>
              </a:lnSpc>
              <a:spcBef>
                <a:spcPts val="0"/>
              </a:spcBef>
              <a:spcAft>
                <a:spcPts val="0"/>
              </a:spcAft>
              <a:buNone/>
            </a:pPr>
            <a:r>
              <a:rPr lang="en">
                <a:latin typeface="Capriola"/>
                <a:ea typeface="Capriola"/>
                <a:cs typeface="Capriola"/>
                <a:sym typeface="Capriola"/>
              </a:rPr>
              <a:t>Labels in JSON </a:t>
            </a:r>
            <a:endParaRPr>
              <a:latin typeface="Capriola"/>
              <a:ea typeface="Capriola"/>
              <a:cs typeface="Capriola"/>
              <a:sym typeface="Capriola"/>
            </a:endParaRPr>
          </a:p>
        </p:txBody>
      </p:sp>
      <p:pic>
        <p:nvPicPr>
          <p:cNvPr id="216" name="Google Shape;216;p31"/>
          <p:cNvPicPr preferRelativeResize="0"/>
          <p:nvPr/>
        </p:nvPicPr>
        <p:blipFill>
          <a:blip r:embed="rId8">
            <a:alphaModFix/>
          </a:blip>
          <a:stretch>
            <a:fillRect/>
          </a:stretch>
        </p:blipFill>
        <p:spPr>
          <a:xfrm>
            <a:off x="9535969" y="4300975"/>
            <a:ext cx="3709800" cy="3624000"/>
          </a:xfrm>
          <a:prstGeom prst="rect">
            <a:avLst/>
          </a:prstGeom>
          <a:noFill/>
          <a:ln cap="flat" cmpd="sng" w="76200">
            <a:solidFill>
              <a:schemeClr val="accent1"/>
            </a:solidFill>
            <a:prstDash val="solid"/>
            <a:round/>
            <a:headEnd len="sm" w="sm" type="none"/>
            <a:tailEnd len="sm" w="sm" type="none"/>
          </a:ln>
        </p:spPr>
      </p:pic>
      <p:sp>
        <p:nvSpPr>
          <p:cNvPr id="217" name="Google Shape;217;p31"/>
          <p:cNvSpPr txBox="1"/>
          <p:nvPr>
            <p:ph idx="4294967295" type="subTitle"/>
          </p:nvPr>
        </p:nvSpPr>
        <p:spPr>
          <a:xfrm flipH="1">
            <a:off x="8993669" y="8953000"/>
            <a:ext cx="4960800" cy="888000"/>
          </a:xfrm>
          <a:prstGeom prst="rect">
            <a:avLst/>
          </a:prstGeom>
        </p:spPr>
        <p:txBody>
          <a:bodyPr anchorCtr="0" anchor="b" bIns="182850" lIns="182850" spcFirstLastPara="1" rIns="182850" wrap="square" tIns="182850">
            <a:noAutofit/>
          </a:bodyPr>
          <a:lstStyle/>
          <a:p>
            <a:pPr indent="0" lvl="0" marL="0" rtl="0" algn="ctr">
              <a:lnSpc>
                <a:spcPct val="100000"/>
              </a:lnSpc>
              <a:spcBef>
                <a:spcPts val="0"/>
              </a:spcBef>
              <a:spcAft>
                <a:spcPts val="0"/>
              </a:spcAft>
              <a:buNone/>
            </a:pPr>
            <a:r>
              <a:rPr lang="en">
                <a:latin typeface="Capriola"/>
                <a:ea typeface="Capriola"/>
                <a:cs typeface="Capriola"/>
                <a:sym typeface="Capriola"/>
              </a:rPr>
              <a:t>Human mask</a:t>
            </a:r>
            <a:endParaRPr>
              <a:latin typeface="Capriola"/>
              <a:ea typeface="Capriola"/>
              <a:cs typeface="Capriola"/>
              <a:sym typeface="Capriola"/>
            </a:endParaRPr>
          </a:p>
        </p:txBody>
      </p:sp>
      <p:sp>
        <p:nvSpPr>
          <p:cNvPr id="218" name="Google Shape;218;p31"/>
          <p:cNvSpPr/>
          <p:nvPr/>
        </p:nvSpPr>
        <p:spPr>
          <a:xfrm rot="10800000">
            <a:off x="10651195" y="7238438"/>
            <a:ext cx="1645800" cy="1645800"/>
          </a:xfrm>
          <a:prstGeom prst="ellipse">
            <a:avLst/>
          </a:pr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19" name="Google Shape;219;p31"/>
          <p:cNvSpPr txBox="1"/>
          <p:nvPr>
            <p:ph idx="4294967295" type="ctrTitle"/>
          </p:nvPr>
        </p:nvSpPr>
        <p:spPr>
          <a:xfrm>
            <a:off x="10567495" y="7859346"/>
            <a:ext cx="1757400" cy="326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0" lang="en" sz="7200"/>
              <a:t>0</a:t>
            </a:r>
            <a:r>
              <a:rPr lang="en" sz="7200"/>
              <a:t>3</a:t>
            </a:r>
            <a:endParaRPr b="0" sz="7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7" name="Shape 737"/>
        <p:cNvGrpSpPr/>
        <p:nvPr/>
      </p:nvGrpSpPr>
      <p:grpSpPr>
        <a:xfrm>
          <a:off x="0" y="0"/>
          <a:ext cx="0" cy="0"/>
          <a:chOff x="0" y="0"/>
          <a:chExt cx="0" cy="0"/>
        </a:xfrm>
      </p:grpSpPr>
      <p:pic>
        <p:nvPicPr>
          <p:cNvPr id="738" name="Google Shape;738;p58"/>
          <p:cNvPicPr preferRelativeResize="0"/>
          <p:nvPr/>
        </p:nvPicPr>
        <p:blipFill rotWithShape="1">
          <a:blip r:embed="rId4">
            <a:alphaModFix/>
          </a:blip>
          <a:srcRect b="0" l="0" r="0" t="15611"/>
          <a:stretch/>
        </p:blipFill>
        <p:spPr>
          <a:xfrm>
            <a:off x="0" y="151"/>
            <a:ext cx="18288003" cy="10286699"/>
          </a:xfrm>
          <a:prstGeom prst="rect">
            <a:avLst/>
          </a:prstGeom>
          <a:noFill/>
          <a:ln>
            <a:noFill/>
          </a:ln>
        </p:spPr>
      </p:pic>
      <p:sp>
        <p:nvSpPr>
          <p:cNvPr id="739" name="Google Shape;739;p58"/>
          <p:cNvSpPr txBox="1"/>
          <p:nvPr>
            <p:ph type="title"/>
          </p:nvPr>
        </p:nvSpPr>
        <p:spPr>
          <a:xfrm>
            <a:off x="4095750" y="3024700"/>
            <a:ext cx="12495600" cy="39966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b="1" lang="en"/>
              <a:t>AWESOME WORDS</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59"/>
          <p:cNvSpPr txBox="1"/>
          <p:nvPr>
            <p:ph type="title"/>
          </p:nvPr>
        </p:nvSpPr>
        <p:spPr>
          <a:xfrm>
            <a:off x="1314450" y="718600"/>
            <a:ext cx="156594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solidFill>
                  <a:schemeClr val="dk1"/>
                </a:solidFill>
              </a:rPr>
              <a:t>TIMELINE</a:t>
            </a:r>
            <a:endParaRPr>
              <a:solidFill>
                <a:schemeClr val="dk1"/>
              </a:solidFill>
            </a:endParaRPr>
          </a:p>
        </p:txBody>
      </p:sp>
      <p:sp>
        <p:nvSpPr>
          <p:cNvPr id="745" name="Google Shape;745;p59"/>
          <p:cNvSpPr txBox="1"/>
          <p:nvPr>
            <p:ph idx="4294967295" type="subTitle"/>
          </p:nvPr>
        </p:nvSpPr>
        <p:spPr>
          <a:xfrm flipH="1">
            <a:off x="1942350" y="7494300"/>
            <a:ext cx="4134600" cy="1243200"/>
          </a:xfrm>
          <a:prstGeom prst="rect">
            <a:avLst/>
          </a:prstGeom>
        </p:spPr>
        <p:txBody>
          <a:bodyPr anchorCtr="0" anchor="t" bIns="182850" lIns="182850" spcFirstLastPara="1" rIns="182850" wrap="square" tIns="182850">
            <a:noAutofit/>
          </a:bodyPr>
          <a:lstStyle/>
          <a:p>
            <a:pPr indent="0" lvl="0" marL="0" rtl="0" algn="ctr">
              <a:lnSpc>
                <a:spcPct val="100000"/>
              </a:lnSpc>
              <a:spcBef>
                <a:spcPts val="0"/>
              </a:spcBef>
              <a:spcAft>
                <a:spcPts val="3200"/>
              </a:spcAft>
              <a:buNone/>
            </a:pPr>
            <a:r>
              <a:rPr lang="en" sz="2800"/>
              <a:t>Saturn is composed of hydrogen and helium</a:t>
            </a:r>
            <a:endParaRPr sz="2800"/>
          </a:p>
        </p:txBody>
      </p:sp>
      <p:sp>
        <p:nvSpPr>
          <p:cNvPr id="746" name="Google Shape;746;p59"/>
          <p:cNvSpPr txBox="1"/>
          <p:nvPr>
            <p:ph idx="4294967295" type="subTitle"/>
          </p:nvPr>
        </p:nvSpPr>
        <p:spPr>
          <a:xfrm flipH="1">
            <a:off x="2272650" y="6947400"/>
            <a:ext cx="3474600" cy="888000"/>
          </a:xfrm>
          <a:prstGeom prst="rect">
            <a:avLst/>
          </a:prstGeom>
        </p:spPr>
        <p:txBody>
          <a:bodyPr anchorCtr="0" anchor="b" bIns="182850" lIns="182850" spcFirstLastPara="1" rIns="182850" wrap="square" tIns="182850">
            <a:noAutofit/>
          </a:bodyPr>
          <a:lstStyle/>
          <a:p>
            <a:pPr indent="0" lvl="0" marL="0" rtl="0" algn="ctr">
              <a:lnSpc>
                <a:spcPct val="100000"/>
              </a:lnSpc>
              <a:spcBef>
                <a:spcPts val="0"/>
              </a:spcBef>
              <a:spcAft>
                <a:spcPts val="0"/>
              </a:spcAft>
              <a:buNone/>
            </a:pPr>
            <a:r>
              <a:rPr lang="en" sz="4000">
                <a:latin typeface="Capriola"/>
                <a:ea typeface="Capriola"/>
                <a:cs typeface="Capriola"/>
                <a:sym typeface="Capriola"/>
              </a:rPr>
              <a:t>Saturn</a:t>
            </a:r>
            <a:endParaRPr sz="4000">
              <a:latin typeface="Capriola"/>
              <a:ea typeface="Capriola"/>
              <a:cs typeface="Capriola"/>
              <a:sym typeface="Capriola"/>
            </a:endParaRPr>
          </a:p>
        </p:txBody>
      </p:sp>
      <p:sp>
        <p:nvSpPr>
          <p:cNvPr id="747" name="Google Shape;747;p59"/>
          <p:cNvSpPr txBox="1"/>
          <p:nvPr>
            <p:ph idx="4294967295" type="subTitle"/>
          </p:nvPr>
        </p:nvSpPr>
        <p:spPr>
          <a:xfrm flipH="1">
            <a:off x="5234250" y="2788950"/>
            <a:ext cx="4134600" cy="1243200"/>
          </a:xfrm>
          <a:prstGeom prst="rect">
            <a:avLst/>
          </a:prstGeom>
        </p:spPr>
        <p:txBody>
          <a:bodyPr anchorCtr="0" anchor="b" bIns="182850" lIns="182850" spcFirstLastPara="1" rIns="182850" wrap="square" tIns="182850">
            <a:noAutofit/>
          </a:bodyPr>
          <a:lstStyle/>
          <a:p>
            <a:pPr indent="0" lvl="0" marL="0" rtl="0" algn="ctr">
              <a:lnSpc>
                <a:spcPct val="100000"/>
              </a:lnSpc>
              <a:spcBef>
                <a:spcPts val="0"/>
              </a:spcBef>
              <a:spcAft>
                <a:spcPts val="0"/>
              </a:spcAft>
              <a:buNone/>
            </a:pPr>
            <a:r>
              <a:rPr lang="en" sz="2800"/>
              <a:t>Despite being red, Mars is actually a cold place</a:t>
            </a:r>
            <a:endParaRPr sz="2800"/>
          </a:p>
        </p:txBody>
      </p:sp>
      <p:sp>
        <p:nvSpPr>
          <p:cNvPr id="748" name="Google Shape;748;p59"/>
          <p:cNvSpPr txBox="1"/>
          <p:nvPr>
            <p:ph idx="4294967295" type="subTitle"/>
          </p:nvPr>
        </p:nvSpPr>
        <p:spPr>
          <a:xfrm flipH="1">
            <a:off x="5637600" y="3689850"/>
            <a:ext cx="3328200" cy="888000"/>
          </a:xfrm>
          <a:prstGeom prst="rect">
            <a:avLst/>
          </a:prstGeom>
        </p:spPr>
        <p:txBody>
          <a:bodyPr anchorCtr="0" anchor="t" bIns="182850" lIns="182850" spcFirstLastPara="1" rIns="182850" wrap="square" tIns="182850">
            <a:noAutofit/>
          </a:bodyPr>
          <a:lstStyle/>
          <a:p>
            <a:pPr indent="0" lvl="0" marL="0" rtl="0" algn="ctr">
              <a:lnSpc>
                <a:spcPct val="100000"/>
              </a:lnSpc>
              <a:spcBef>
                <a:spcPts val="0"/>
              </a:spcBef>
              <a:spcAft>
                <a:spcPts val="0"/>
              </a:spcAft>
              <a:buNone/>
            </a:pPr>
            <a:r>
              <a:rPr lang="en" sz="4000">
                <a:latin typeface="Capriola"/>
                <a:ea typeface="Capriola"/>
                <a:cs typeface="Capriola"/>
                <a:sym typeface="Capriola"/>
              </a:rPr>
              <a:t>Mars</a:t>
            </a:r>
            <a:endParaRPr sz="4000">
              <a:latin typeface="Capriola"/>
              <a:ea typeface="Capriola"/>
              <a:cs typeface="Capriola"/>
              <a:sym typeface="Capriola"/>
            </a:endParaRPr>
          </a:p>
        </p:txBody>
      </p:sp>
      <p:sp>
        <p:nvSpPr>
          <p:cNvPr id="749" name="Google Shape;749;p59"/>
          <p:cNvSpPr/>
          <p:nvPr/>
        </p:nvSpPr>
        <p:spPr>
          <a:xfrm rot="8100000">
            <a:off x="2362533" y="4150583"/>
            <a:ext cx="3294835" cy="3294835"/>
          </a:xfrm>
          <a:prstGeom prst="chord">
            <a:avLst>
              <a:gd fmla="val 2700000" name="adj1"/>
              <a:gd fmla="val 13482638" name="adj2"/>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 name="Google Shape;750;p59"/>
          <p:cNvSpPr/>
          <p:nvPr/>
        </p:nvSpPr>
        <p:spPr>
          <a:xfrm flipH="1" rot="2700000">
            <a:off x="5654283" y="4150583"/>
            <a:ext cx="3294835" cy="3294835"/>
          </a:xfrm>
          <a:prstGeom prst="chord">
            <a:avLst>
              <a:gd fmla="val 2700000" name="adj1"/>
              <a:gd fmla="val 13482638" name="adj2"/>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 name="Google Shape;751;p59"/>
          <p:cNvSpPr/>
          <p:nvPr/>
        </p:nvSpPr>
        <p:spPr>
          <a:xfrm rot="8100000">
            <a:off x="8980908" y="4150583"/>
            <a:ext cx="3294835" cy="3294835"/>
          </a:xfrm>
          <a:prstGeom prst="chord">
            <a:avLst>
              <a:gd fmla="val 2700000" name="adj1"/>
              <a:gd fmla="val 13482638" name="adj2"/>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 name="Google Shape;752;p59"/>
          <p:cNvSpPr/>
          <p:nvPr/>
        </p:nvSpPr>
        <p:spPr>
          <a:xfrm flipH="1" rot="2700000">
            <a:off x="12272658" y="4150583"/>
            <a:ext cx="3294835" cy="3294835"/>
          </a:xfrm>
          <a:prstGeom prst="chord">
            <a:avLst>
              <a:gd fmla="val 2700000" name="adj1"/>
              <a:gd fmla="val 13482638" name="adj2"/>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 name="Google Shape;753;p59"/>
          <p:cNvSpPr txBox="1"/>
          <p:nvPr>
            <p:ph idx="4294967295" type="subTitle"/>
          </p:nvPr>
        </p:nvSpPr>
        <p:spPr>
          <a:xfrm flipH="1">
            <a:off x="8561025" y="7494300"/>
            <a:ext cx="4134600" cy="1243200"/>
          </a:xfrm>
          <a:prstGeom prst="rect">
            <a:avLst/>
          </a:prstGeom>
        </p:spPr>
        <p:txBody>
          <a:bodyPr anchorCtr="0" anchor="t" bIns="182850" lIns="182850" spcFirstLastPara="1" rIns="182850" wrap="square" tIns="182850">
            <a:noAutofit/>
          </a:bodyPr>
          <a:lstStyle/>
          <a:p>
            <a:pPr indent="0" lvl="0" marL="0" rtl="0" algn="ctr">
              <a:lnSpc>
                <a:spcPct val="100000"/>
              </a:lnSpc>
              <a:spcBef>
                <a:spcPts val="0"/>
              </a:spcBef>
              <a:spcAft>
                <a:spcPts val="3200"/>
              </a:spcAft>
              <a:buNone/>
            </a:pPr>
            <a:r>
              <a:rPr lang="en" sz="2800"/>
              <a:t>Mercury is the closest planet to the Sun</a:t>
            </a:r>
            <a:endParaRPr sz="2800"/>
          </a:p>
        </p:txBody>
      </p:sp>
      <p:sp>
        <p:nvSpPr>
          <p:cNvPr id="754" name="Google Shape;754;p59"/>
          <p:cNvSpPr txBox="1"/>
          <p:nvPr>
            <p:ph idx="4294967295" type="subTitle"/>
          </p:nvPr>
        </p:nvSpPr>
        <p:spPr>
          <a:xfrm flipH="1">
            <a:off x="8891025" y="6947400"/>
            <a:ext cx="3474600" cy="888000"/>
          </a:xfrm>
          <a:prstGeom prst="rect">
            <a:avLst/>
          </a:prstGeom>
        </p:spPr>
        <p:txBody>
          <a:bodyPr anchorCtr="0" anchor="b" bIns="182850" lIns="182850" spcFirstLastPara="1" rIns="182850" wrap="square" tIns="182850">
            <a:noAutofit/>
          </a:bodyPr>
          <a:lstStyle/>
          <a:p>
            <a:pPr indent="0" lvl="0" marL="0" rtl="0" algn="ctr">
              <a:lnSpc>
                <a:spcPct val="100000"/>
              </a:lnSpc>
              <a:spcBef>
                <a:spcPts val="0"/>
              </a:spcBef>
              <a:spcAft>
                <a:spcPts val="0"/>
              </a:spcAft>
              <a:buNone/>
            </a:pPr>
            <a:r>
              <a:rPr lang="en" sz="4000">
                <a:latin typeface="Capriola"/>
                <a:ea typeface="Capriola"/>
                <a:cs typeface="Capriola"/>
                <a:sym typeface="Capriola"/>
              </a:rPr>
              <a:t>Mercury</a:t>
            </a:r>
            <a:endParaRPr sz="4000">
              <a:latin typeface="Capriola"/>
              <a:ea typeface="Capriola"/>
              <a:cs typeface="Capriola"/>
              <a:sym typeface="Capriola"/>
            </a:endParaRPr>
          </a:p>
        </p:txBody>
      </p:sp>
      <p:sp>
        <p:nvSpPr>
          <p:cNvPr id="755" name="Google Shape;755;p59"/>
          <p:cNvSpPr txBox="1"/>
          <p:nvPr>
            <p:ph idx="4294967295" type="subTitle"/>
          </p:nvPr>
        </p:nvSpPr>
        <p:spPr>
          <a:xfrm flipH="1">
            <a:off x="11852800" y="2808000"/>
            <a:ext cx="4134600" cy="1243200"/>
          </a:xfrm>
          <a:prstGeom prst="rect">
            <a:avLst/>
          </a:prstGeom>
        </p:spPr>
        <p:txBody>
          <a:bodyPr anchorCtr="0" anchor="b" bIns="182850" lIns="182850" spcFirstLastPara="1" rIns="182850" wrap="square" tIns="182850">
            <a:noAutofit/>
          </a:bodyPr>
          <a:lstStyle/>
          <a:p>
            <a:pPr indent="0" lvl="0" marL="0" rtl="0" algn="ctr">
              <a:lnSpc>
                <a:spcPct val="100000"/>
              </a:lnSpc>
              <a:spcBef>
                <a:spcPts val="0"/>
              </a:spcBef>
              <a:spcAft>
                <a:spcPts val="0"/>
              </a:spcAft>
              <a:buNone/>
            </a:pPr>
            <a:r>
              <a:rPr lang="en" sz="2800"/>
              <a:t>Neptune is the farthest planet from the Sun</a:t>
            </a:r>
            <a:endParaRPr sz="2800"/>
          </a:p>
        </p:txBody>
      </p:sp>
      <p:sp>
        <p:nvSpPr>
          <p:cNvPr id="756" name="Google Shape;756;p59"/>
          <p:cNvSpPr txBox="1"/>
          <p:nvPr>
            <p:ph idx="4294967295" type="subTitle"/>
          </p:nvPr>
        </p:nvSpPr>
        <p:spPr>
          <a:xfrm flipH="1">
            <a:off x="12256150" y="3708900"/>
            <a:ext cx="3328200" cy="888000"/>
          </a:xfrm>
          <a:prstGeom prst="rect">
            <a:avLst/>
          </a:prstGeom>
        </p:spPr>
        <p:txBody>
          <a:bodyPr anchorCtr="0" anchor="t" bIns="182850" lIns="182850" spcFirstLastPara="1" rIns="182850" wrap="square" tIns="182850">
            <a:noAutofit/>
          </a:bodyPr>
          <a:lstStyle/>
          <a:p>
            <a:pPr indent="0" lvl="0" marL="0" rtl="0" algn="ctr">
              <a:lnSpc>
                <a:spcPct val="100000"/>
              </a:lnSpc>
              <a:spcBef>
                <a:spcPts val="0"/>
              </a:spcBef>
              <a:spcAft>
                <a:spcPts val="0"/>
              </a:spcAft>
              <a:buNone/>
            </a:pPr>
            <a:r>
              <a:rPr lang="en" sz="4000">
                <a:latin typeface="Capriola"/>
                <a:ea typeface="Capriola"/>
                <a:cs typeface="Capriola"/>
                <a:sym typeface="Capriola"/>
              </a:rPr>
              <a:t>Neptune</a:t>
            </a:r>
            <a:endParaRPr sz="4000">
              <a:latin typeface="Capriola"/>
              <a:ea typeface="Capriola"/>
              <a:cs typeface="Capriola"/>
              <a:sym typeface="Capriola"/>
            </a:endParaRPr>
          </a:p>
        </p:txBody>
      </p:sp>
      <p:sp>
        <p:nvSpPr>
          <p:cNvPr id="757" name="Google Shape;757;p59"/>
          <p:cNvSpPr txBox="1"/>
          <p:nvPr>
            <p:ph idx="4294967295" type="subTitle"/>
          </p:nvPr>
        </p:nvSpPr>
        <p:spPr>
          <a:xfrm flipH="1">
            <a:off x="2272650" y="4604250"/>
            <a:ext cx="3474600" cy="8880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sz="9600">
                <a:solidFill>
                  <a:srgbClr val="FFFFFF"/>
                </a:solidFill>
                <a:latin typeface="Capriola"/>
                <a:ea typeface="Capriola"/>
                <a:cs typeface="Capriola"/>
                <a:sym typeface="Capriola"/>
              </a:rPr>
              <a:t>01</a:t>
            </a:r>
            <a:endParaRPr sz="9600">
              <a:solidFill>
                <a:srgbClr val="FFFFFF"/>
              </a:solidFill>
              <a:latin typeface="Capriola"/>
              <a:ea typeface="Capriola"/>
              <a:cs typeface="Capriola"/>
              <a:sym typeface="Capriola"/>
            </a:endParaRPr>
          </a:p>
        </p:txBody>
      </p:sp>
      <p:sp>
        <p:nvSpPr>
          <p:cNvPr id="758" name="Google Shape;758;p59"/>
          <p:cNvSpPr txBox="1"/>
          <p:nvPr>
            <p:ph idx="4294967295" type="subTitle"/>
          </p:nvPr>
        </p:nvSpPr>
        <p:spPr>
          <a:xfrm flipH="1">
            <a:off x="8891025" y="4604250"/>
            <a:ext cx="3474600" cy="8880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sz="9600">
                <a:solidFill>
                  <a:srgbClr val="FFFFFF"/>
                </a:solidFill>
                <a:latin typeface="Capriola"/>
                <a:ea typeface="Capriola"/>
                <a:cs typeface="Capriola"/>
                <a:sym typeface="Capriola"/>
              </a:rPr>
              <a:t>03</a:t>
            </a:r>
            <a:endParaRPr sz="9600">
              <a:solidFill>
                <a:srgbClr val="FFFFFF"/>
              </a:solidFill>
              <a:latin typeface="Capriola"/>
              <a:ea typeface="Capriola"/>
              <a:cs typeface="Capriola"/>
              <a:sym typeface="Capriola"/>
            </a:endParaRPr>
          </a:p>
        </p:txBody>
      </p:sp>
      <p:sp>
        <p:nvSpPr>
          <p:cNvPr id="759" name="Google Shape;759;p59"/>
          <p:cNvSpPr txBox="1"/>
          <p:nvPr>
            <p:ph idx="4294967295" type="subTitle"/>
          </p:nvPr>
        </p:nvSpPr>
        <p:spPr>
          <a:xfrm flipH="1">
            <a:off x="5492100" y="5975850"/>
            <a:ext cx="3474600" cy="8880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sz="9600">
                <a:solidFill>
                  <a:srgbClr val="FFFFFF"/>
                </a:solidFill>
                <a:latin typeface="Capriola"/>
                <a:ea typeface="Capriola"/>
                <a:cs typeface="Capriola"/>
                <a:sym typeface="Capriola"/>
              </a:rPr>
              <a:t>02</a:t>
            </a:r>
            <a:endParaRPr sz="9600">
              <a:solidFill>
                <a:srgbClr val="FFFFFF"/>
              </a:solidFill>
              <a:latin typeface="Capriola"/>
              <a:ea typeface="Capriola"/>
              <a:cs typeface="Capriola"/>
              <a:sym typeface="Capriola"/>
            </a:endParaRPr>
          </a:p>
        </p:txBody>
      </p:sp>
      <p:sp>
        <p:nvSpPr>
          <p:cNvPr id="760" name="Google Shape;760;p59"/>
          <p:cNvSpPr txBox="1"/>
          <p:nvPr>
            <p:ph idx="4294967295" type="subTitle"/>
          </p:nvPr>
        </p:nvSpPr>
        <p:spPr>
          <a:xfrm flipH="1">
            <a:off x="12110350" y="5975850"/>
            <a:ext cx="3474600" cy="8880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sz="9600">
                <a:solidFill>
                  <a:srgbClr val="FFFFFF"/>
                </a:solidFill>
                <a:latin typeface="Capriola"/>
                <a:ea typeface="Capriola"/>
                <a:cs typeface="Capriola"/>
                <a:sym typeface="Capriola"/>
              </a:rPr>
              <a:t>04</a:t>
            </a:r>
            <a:endParaRPr sz="9600">
              <a:solidFill>
                <a:srgbClr val="FFFFFF"/>
              </a:solidFill>
              <a:latin typeface="Capriola"/>
              <a:ea typeface="Capriola"/>
              <a:cs typeface="Capriola"/>
              <a:sym typeface="Capriola"/>
            </a:endParaRPr>
          </a:p>
        </p:txBody>
      </p:sp>
      <p:cxnSp>
        <p:nvCxnSpPr>
          <p:cNvPr id="761" name="Google Shape;761;p59"/>
          <p:cNvCxnSpPr>
            <a:stCxn id="749" idx="2"/>
            <a:endCxn id="746" idx="0"/>
          </p:cNvCxnSpPr>
          <p:nvPr/>
        </p:nvCxnSpPr>
        <p:spPr>
          <a:xfrm>
            <a:off x="4009940" y="5793840"/>
            <a:ext cx="0" cy="1153500"/>
          </a:xfrm>
          <a:prstGeom prst="straightConnector1">
            <a:avLst/>
          </a:prstGeom>
          <a:noFill/>
          <a:ln cap="flat" cmpd="sng" w="28575">
            <a:solidFill>
              <a:schemeClr val="accent1"/>
            </a:solidFill>
            <a:prstDash val="solid"/>
            <a:round/>
            <a:headEnd len="med" w="med" type="none"/>
            <a:tailEnd len="med" w="med" type="oval"/>
          </a:ln>
        </p:spPr>
      </p:cxnSp>
      <p:cxnSp>
        <p:nvCxnSpPr>
          <p:cNvPr id="762" name="Google Shape;762;p59"/>
          <p:cNvCxnSpPr/>
          <p:nvPr/>
        </p:nvCxnSpPr>
        <p:spPr>
          <a:xfrm>
            <a:off x="10628340" y="5793840"/>
            <a:ext cx="0" cy="715200"/>
          </a:xfrm>
          <a:prstGeom prst="straightConnector1">
            <a:avLst/>
          </a:prstGeom>
          <a:noFill/>
          <a:ln cap="flat" cmpd="sng" w="28575">
            <a:solidFill>
              <a:schemeClr val="accent3"/>
            </a:solidFill>
            <a:prstDash val="solid"/>
            <a:round/>
            <a:headEnd len="med" w="med" type="none"/>
            <a:tailEnd len="med" w="med" type="oval"/>
          </a:ln>
        </p:spPr>
      </p:cxnSp>
      <p:cxnSp>
        <p:nvCxnSpPr>
          <p:cNvPr id="763" name="Google Shape;763;p59"/>
          <p:cNvCxnSpPr>
            <a:stCxn id="752" idx="2"/>
            <a:endCxn id="756" idx="2"/>
          </p:cNvCxnSpPr>
          <p:nvPr/>
        </p:nvCxnSpPr>
        <p:spPr>
          <a:xfrm flipH="1" rot="10800000">
            <a:off x="13920065" y="4596760"/>
            <a:ext cx="300" cy="1205400"/>
          </a:xfrm>
          <a:prstGeom prst="straightConnector1">
            <a:avLst/>
          </a:prstGeom>
          <a:noFill/>
          <a:ln cap="flat" cmpd="sng" w="28575">
            <a:solidFill>
              <a:schemeClr val="accent4"/>
            </a:solidFill>
            <a:prstDash val="solid"/>
            <a:round/>
            <a:headEnd len="med" w="med" type="none"/>
            <a:tailEnd len="med" w="med" type="oval"/>
          </a:ln>
        </p:spPr>
      </p:cxnSp>
      <p:cxnSp>
        <p:nvCxnSpPr>
          <p:cNvPr id="764" name="Google Shape;764;p59"/>
          <p:cNvCxnSpPr/>
          <p:nvPr/>
        </p:nvCxnSpPr>
        <p:spPr>
          <a:xfrm rot="10800000">
            <a:off x="7336665" y="5034760"/>
            <a:ext cx="0" cy="767400"/>
          </a:xfrm>
          <a:prstGeom prst="straightConnector1">
            <a:avLst/>
          </a:prstGeom>
          <a:noFill/>
          <a:ln cap="flat" cmpd="sng" w="28575">
            <a:solidFill>
              <a:schemeClr val="accent2"/>
            </a:solidFill>
            <a:prstDash val="solid"/>
            <a:round/>
            <a:headEnd len="med" w="med" type="none"/>
            <a:tailEnd len="med" w="med" type="oval"/>
          </a:ln>
        </p:spPr>
      </p:cxnSp>
      <p:sp>
        <p:nvSpPr>
          <p:cNvPr id="765" name="Google Shape;765;p59"/>
          <p:cNvSpPr/>
          <p:nvPr/>
        </p:nvSpPr>
        <p:spPr>
          <a:xfrm rot="10800000">
            <a:off x="13586100" y="-479600"/>
            <a:ext cx="5273400" cy="3541800"/>
          </a:xfrm>
          <a:prstGeom prst="rtTriangl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60"/>
          <p:cNvSpPr/>
          <p:nvPr/>
        </p:nvSpPr>
        <p:spPr>
          <a:xfrm>
            <a:off x="-1314600" y="4009350"/>
            <a:ext cx="6172200" cy="11494800"/>
          </a:xfrm>
          <a:prstGeom prst="rtTriangle">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 name="Google Shape;771;p60"/>
          <p:cNvSpPr txBox="1"/>
          <p:nvPr>
            <p:ph idx="6" type="title"/>
          </p:nvPr>
        </p:nvSpPr>
        <p:spPr>
          <a:xfrm>
            <a:off x="1314450" y="718600"/>
            <a:ext cx="156594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solidFill>
                  <a:schemeClr val="dk1"/>
                </a:solidFill>
              </a:rPr>
              <a:t>BUDGET</a:t>
            </a:r>
            <a:endParaRPr>
              <a:solidFill>
                <a:schemeClr val="dk1"/>
              </a:solidFill>
            </a:endParaRPr>
          </a:p>
        </p:txBody>
      </p:sp>
      <p:sp>
        <p:nvSpPr>
          <p:cNvPr id="772" name="Google Shape;772;p60"/>
          <p:cNvSpPr txBox="1"/>
          <p:nvPr>
            <p:ph type="ctrTitle"/>
          </p:nvPr>
        </p:nvSpPr>
        <p:spPr>
          <a:xfrm>
            <a:off x="10713300" y="3370950"/>
            <a:ext cx="4031400" cy="638400"/>
          </a:xfrm>
          <a:prstGeom prst="rect">
            <a:avLst/>
          </a:prstGeom>
        </p:spPr>
        <p:txBody>
          <a:bodyPr anchorCtr="0" anchor="b" bIns="182850" lIns="182850" spcFirstLastPara="1" rIns="182850" wrap="square" tIns="182850">
            <a:noAutofit/>
          </a:bodyPr>
          <a:lstStyle/>
          <a:p>
            <a:pPr indent="0" lvl="0" marL="0" rtl="0" algn="r">
              <a:spcBef>
                <a:spcPts val="0"/>
              </a:spcBef>
              <a:spcAft>
                <a:spcPts val="0"/>
              </a:spcAft>
              <a:buNone/>
            </a:pPr>
            <a:r>
              <a:rPr b="0" lang="en">
                <a:solidFill>
                  <a:schemeClr val="dk1"/>
                </a:solidFill>
              </a:rPr>
              <a:t>Mars</a:t>
            </a:r>
            <a:endParaRPr b="0">
              <a:solidFill>
                <a:schemeClr val="dk1"/>
              </a:solidFill>
            </a:endParaRPr>
          </a:p>
        </p:txBody>
      </p:sp>
      <p:sp>
        <p:nvSpPr>
          <p:cNvPr id="773" name="Google Shape;773;p60"/>
          <p:cNvSpPr txBox="1"/>
          <p:nvPr>
            <p:ph idx="1" type="subTitle"/>
          </p:nvPr>
        </p:nvSpPr>
        <p:spPr>
          <a:xfrm>
            <a:off x="9983700" y="3668750"/>
            <a:ext cx="4761000" cy="11454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solidFill>
                  <a:schemeClr val="dk1"/>
                </a:solidFill>
              </a:rPr>
              <a:t>Despite being red, Mars is a cold place, not hot</a:t>
            </a:r>
            <a:endParaRPr>
              <a:solidFill>
                <a:schemeClr val="dk1"/>
              </a:solidFill>
            </a:endParaRPr>
          </a:p>
        </p:txBody>
      </p:sp>
      <p:sp>
        <p:nvSpPr>
          <p:cNvPr id="774" name="Google Shape;774;p60"/>
          <p:cNvSpPr txBox="1"/>
          <p:nvPr>
            <p:ph idx="2" type="ctrTitle"/>
          </p:nvPr>
        </p:nvSpPr>
        <p:spPr>
          <a:xfrm>
            <a:off x="10655100" y="5295000"/>
            <a:ext cx="4089600" cy="638400"/>
          </a:xfrm>
          <a:prstGeom prst="rect">
            <a:avLst/>
          </a:prstGeom>
        </p:spPr>
        <p:txBody>
          <a:bodyPr anchorCtr="0" anchor="b" bIns="182850" lIns="182850" spcFirstLastPara="1" rIns="182850" wrap="square" tIns="182850">
            <a:noAutofit/>
          </a:bodyPr>
          <a:lstStyle/>
          <a:p>
            <a:pPr indent="0" lvl="0" marL="0" rtl="0" algn="r">
              <a:spcBef>
                <a:spcPts val="0"/>
              </a:spcBef>
              <a:spcAft>
                <a:spcPts val="0"/>
              </a:spcAft>
              <a:buNone/>
            </a:pPr>
            <a:r>
              <a:rPr b="0" lang="en">
                <a:solidFill>
                  <a:schemeClr val="dk1"/>
                </a:solidFill>
              </a:rPr>
              <a:t>Mercury</a:t>
            </a:r>
            <a:endParaRPr b="0">
              <a:solidFill>
                <a:schemeClr val="dk1"/>
              </a:solidFill>
            </a:endParaRPr>
          </a:p>
        </p:txBody>
      </p:sp>
      <p:sp>
        <p:nvSpPr>
          <p:cNvPr id="775" name="Google Shape;775;p60"/>
          <p:cNvSpPr txBox="1"/>
          <p:nvPr>
            <p:ph idx="3" type="subTitle"/>
          </p:nvPr>
        </p:nvSpPr>
        <p:spPr>
          <a:xfrm>
            <a:off x="10655100" y="5592804"/>
            <a:ext cx="4089600" cy="13050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solidFill>
                  <a:schemeClr val="dk1"/>
                </a:solidFill>
              </a:rPr>
              <a:t>Mercury is the closest planet to the Sun</a:t>
            </a:r>
            <a:endParaRPr>
              <a:solidFill>
                <a:schemeClr val="dk1"/>
              </a:solidFill>
            </a:endParaRPr>
          </a:p>
        </p:txBody>
      </p:sp>
      <p:sp>
        <p:nvSpPr>
          <p:cNvPr id="776" name="Google Shape;776;p60"/>
          <p:cNvSpPr txBox="1"/>
          <p:nvPr>
            <p:ph idx="4" type="ctrTitle"/>
          </p:nvPr>
        </p:nvSpPr>
        <p:spPr>
          <a:xfrm>
            <a:off x="10511100" y="7200000"/>
            <a:ext cx="4233600" cy="638400"/>
          </a:xfrm>
          <a:prstGeom prst="rect">
            <a:avLst/>
          </a:prstGeom>
        </p:spPr>
        <p:txBody>
          <a:bodyPr anchorCtr="0" anchor="b" bIns="182850" lIns="182850" spcFirstLastPara="1" rIns="182850" wrap="square" tIns="182850">
            <a:noAutofit/>
          </a:bodyPr>
          <a:lstStyle/>
          <a:p>
            <a:pPr indent="0" lvl="0" marL="0" rtl="0" algn="r">
              <a:spcBef>
                <a:spcPts val="0"/>
              </a:spcBef>
              <a:spcAft>
                <a:spcPts val="0"/>
              </a:spcAft>
              <a:buNone/>
            </a:pPr>
            <a:r>
              <a:rPr b="0" lang="en">
                <a:solidFill>
                  <a:schemeClr val="dk1"/>
                </a:solidFill>
              </a:rPr>
              <a:t>Jupiter</a:t>
            </a:r>
            <a:endParaRPr b="0">
              <a:solidFill>
                <a:schemeClr val="dk1"/>
              </a:solidFill>
            </a:endParaRPr>
          </a:p>
        </p:txBody>
      </p:sp>
      <p:sp>
        <p:nvSpPr>
          <p:cNvPr id="777" name="Google Shape;777;p60"/>
          <p:cNvSpPr txBox="1"/>
          <p:nvPr>
            <p:ph idx="5" type="subTitle"/>
          </p:nvPr>
        </p:nvSpPr>
        <p:spPr>
          <a:xfrm>
            <a:off x="9764100" y="7497800"/>
            <a:ext cx="4980600" cy="11454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solidFill>
                  <a:schemeClr val="dk1"/>
                </a:solidFill>
              </a:rPr>
              <a:t>It’s the biggest planet in the Solar System</a:t>
            </a:r>
            <a:endParaRPr>
              <a:solidFill>
                <a:schemeClr val="dk1"/>
              </a:solidFill>
            </a:endParaRPr>
          </a:p>
        </p:txBody>
      </p:sp>
      <p:pic>
        <p:nvPicPr>
          <p:cNvPr id="778" name="Google Shape;778;p60" title="Gráfico">
            <a:hlinkClick r:id="rId3"/>
          </p:cNvPr>
          <p:cNvPicPr preferRelativeResize="0"/>
          <p:nvPr/>
        </p:nvPicPr>
        <p:blipFill rotWithShape="1">
          <a:blip r:embed="rId4">
            <a:alphaModFix/>
          </a:blip>
          <a:srcRect b="9140" l="0" r="0" t="0"/>
          <a:stretch/>
        </p:blipFill>
        <p:spPr>
          <a:xfrm>
            <a:off x="1566000" y="2834599"/>
            <a:ext cx="7578002" cy="5559249"/>
          </a:xfrm>
          <a:prstGeom prst="rect">
            <a:avLst/>
          </a:prstGeom>
          <a:noFill/>
          <a:ln>
            <a:noFill/>
          </a:ln>
        </p:spPr>
      </p:pic>
      <p:cxnSp>
        <p:nvCxnSpPr>
          <p:cNvPr id="779" name="Google Shape;779;p60"/>
          <p:cNvCxnSpPr/>
          <p:nvPr/>
        </p:nvCxnSpPr>
        <p:spPr>
          <a:xfrm rot="10800000">
            <a:off x="15202200" y="3524250"/>
            <a:ext cx="3085800" cy="0"/>
          </a:xfrm>
          <a:prstGeom prst="straightConnector1">
            <a:avLst/>
          </a:prstGeom>
          <a:noFill/>
          <a:ln cap="flat" cmpd="sng" w="28575">
            <a:solidFill>
              <a:schemeClr val="accent3"/>
            </a:solidFill>
            <a:prstDash val="solid"/>
            <a:round/>
            <a:headEnd len="med" w="med" type="none"/>
            <a:tailEnd len="med" w="med" type="oval"/>
          </a:ln>
        </p:spPr>
      </p:cxnSp>
      <p:cxnSp>
        <p:nvCxnSpPr>
          <p:cNvPr id="780" name="Google Shape;780;p60"/>
          <p:cNvCxnSpPr/>
          <p:nvPr/>
        </p:nvCxnSpPr>
        <p:spPr>
          <a:xfrm rot="10800000">
            <a:off x="15202200" y="5448300"/>
            <a:ext cx="3085800" cy="0"/>
          </a:xfrm>
          <a:prstGeom prst="straightConnector1">
            <a:avLst/>
          </a:prstGeom>
          <a:noFill/>
          <a:ln cap="flat" cmpd="sng" w="28575">
            <a:solidFill>
              <a:schemeClr val="accent2"/>
            </a:solidFill>
            <a:prstDash val="solid"/>
            <a:round/>
            <a:headEnd len="med" w="med" type="none"/>
            <a:tailEnd len="med" w="med" type="oval"/>
          </a:ln>
        </p:spPr>
      </p:cxnSp>
      <p:cxnSp>
        <p:nvCxnSpPr>
          <p:cNvPr id="781" name="Google Shape;781;p60"/>
          <p:cNvCxnSpPr/>
          <p:nvPr/>
        </p:nvCxnSpPr>
        <p:spPr>
          <a:xfrm rot="10800000">
            <a:off x="15202200" y="7338400"/>
            <a:ext cx="3085800" cy="0"/>
          </a:xfrm>
          <a:prstGeom prst="straightConnector1">
            <a:avLst/>
          </a:prstGeom>
          <a:noFill/>
          <a:ln cap="flat" cmpd="sng" w="28575">
            <a:solidFill>
              <a:schemeClr val="accent1"/>
            </a:solidFill>
            <a:prstDash val="solid"/>
            <a:round/>
            <a:headEnd len="med" w="med" type="none"/>
            <a:tailEnd len="med" w="med" type="oval"/>
          </a:ln>
        </p:spPr>
      </p:cxnSp>
      <p:sp>
        <p:nvSpPr>
          <p:cNvPr id="782" name="Google Shape;782;p60"/>
          <p:cNvSpPr txBox="1"/>
          <p:nvPr/>
        </p:nvSpPr>
        <p:spPr>
          <a:xfrm>
            <a:off x="2223000" y="8599400"/>
            <a:ext cx="6540000" cy="951000"/>
          </a:xfrm>
          <a:prstGeom prst="rect">
            <a:avLst/>
          </a:prstGeom>
          <a:noFill/>
          <a:ln>
            <a:noFill/>
          </a:ln>
        </p:spPr>
        <p:txBody>
          <a:bodyPr anchorCtr="0" anchor="t" bIns="0" lIns="0" spcFirstLastPara="1" rIns="0" wrap="square" tIns="9550">
            <a:noAutofit/>
          </a:bodyPr>
          <a:lstStyle/>
          <a:p>
            <a:pPr indent="0" lvl="0" marL="0" marR="0" rtl="0" algn="ctr">
              <a:lnSpc>
                <a:spcPct val="100000"/>
              </a:lnSpc>
              <a:spcBef>
                <a:spcPts val="0"/>
              </a:spcBef>
              <a:spcAft>
                <a:spcPts val="0"/>
              </a:spcAft>
              <a:buClr>
                <a:srgbClr val="000000"/>
              </a:buClr>
              <a:buSzPts val="2200"/>
              <a:buFont typeface="Arial"/>
              <a:buNone/>
            </a:pPr>
            <a:r>
              <a:rPr lang="en" sz="2200">
                <a:solidFill>
                  <a:schemeClr val="dk1"/>
                </a:solidFill>
                <a:latin typeface="Athiti Medium"/>
                <a:ea typeface="Athiti Medium"/>
                <a:cs typeface="Athiti Medium"/>
                <a:sym typeface="Athiti Medium"/>
              </a:rPr>
              <a:t>If you want to </a:t>
            </a:r>
            <a:r>
              <a:rPr lang="en" sz="2200">
                <a:solidFill>
                  <a:schemeClr val="dk1"/>
                </a:solidFill>
                <a:latin typeface="Athiti Medium"/>
                <a:ea typeface="Athiti Medium"/>
                <a:cs typeface="Athiti Medium"/>
                <a:sym typeface="Athiti Medium"/>
              </a:rPr>
              <a:t>modify this graph, click on it, follow the link, change the data and replace it </a:t>
            </a:r>
            <a:endParaRPr sz="2200">
              <a:solidFill>
                <a:schemeClr val="dk1"/>
              </a:solidFill>
              <a:latin typeface="Athiti Medium"/>
              <a:ea typeface="Athiti Medium"/>
              <a:cs typeface="Athiti Medium"/>
              <a:sym typeface="Athiti Medium"/>
            </a:endParaRPr>
          </a:p>
          <a:p>
            <a:pPr indent="0" lvl="0" marL="0" rtl="0" algn="ctr">
              <a:spcBef>
                <a:spcPts val="0"/>
              </a:spcBef>
              <a:spcAft>
                <a:spcPts val="0"/>
              </a:spcAft>
              <a:buNone/>
            </a:pPr>
            <a:r>
              <a:t/>
            </a:r>
            <a:endParaRPr sz="2200">
              <a:solidFill>
                <a:schemeClr val="dk1"/>
              </a:solidFill>
              <a:latin typeface="Athiti Medium"/>
              <a:ea typeface="Athiti Medium"/>
              <a:cs typeface="Athiti Medium"/>
              <a:sym typeface="Athiti Medium"/>
            </a:endParaRPr>
          </a:p>
          <a:p>
            <a:pPr indent="0" lvl="0" marL="0" marR="0" rtl="0" algn="ctr">
              <a:lnSpc>
                <a:spcPct val="100000"/>
              </a:lnSpc>
              <a:spcBef>
                <a:spcPts val="0"/>
              </a:spcBef>
              <a:spcAft>
                <a:spcPts val="0"/>
              </a:spcAft>
              <a:buClr>
                <a:srgbClr val="000000"/>
              </a:buClr>
              <a:buSzPts val="2200"/>
              <a:buFont typeface="Arial"/>
              <a:buNone/>
            </a:pPr>
            <a:r>
              <a:t/>
            </a:r>
            <a:endParaRPr sz="2200">
              <a:solidFill>
                <a:schemeClr val="dk1"/>
              </a:solidFill>
              <a:latin typeface="Athiti Medium"/>
              <a:ea typeface="Athiti Medium"/>
              <a:cs typeface="Athiti Medium"/>
              <a:sym typeface="Athiti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id="787" name="Google Shape;787;p61" title="Chart">
            <a:hlinkClick r:id="rId3"/>
          </p:cNvPr>
          <p:cNvPicPr preferRelativeResize="0"/>
          <p:nvPr/>
        </p:nvPicPr>
        <p:blipFill>
          <a:blip r:embed="rId4">
            <a:alphaModFix/>
          </a:blip>
          <a:stretch>
            <a:fillRect/>
          </a:stretch>
        </p:blipFill>
        <p:spPr>
          <a:xfrm>
            <a:off x="8781875" y="4027450"/>
            <a:ext cx="7191199" cy="3969201"/>
          </a:xfrm>
          <a:prstGeom prst="rect">
            <a:avLst/>
          </a:prstGeom>
          <a:noFill/>
          <a:ln>
            <a:noFill/>
          </a:ln>
        </p:spPr>
      </p:pic>
      <p:grpSp>
        <p:nvGrpSpPr>
          <p:cNvPr id="788" name="Google Shape;788;p61"/>
          <p:cNvGrpSpPr/>
          <p:nvPr/>
        </p:nvGrpSpPr>
        <p:grpSpPr>
          <a:xfrm>
            <a:off x="0" y="-1132300"/>
            <a:ext cx="8781900" cy="11494950"/>
            <a:chOff x="0" y="-566150"/>
            <a:chExt cx="4390950" cy="5747475"/>
          </a:xfrm>
        </p:grpSpPr>
        <p:sp>
          <p:nvSpPr>
            <p:cNvPr id="789" name="Google Shape;789;p61"/>
            <p:cNvSpPr/>
            <p:nvPr/>
          </p:nvSpPr>
          <p:spPr>
            <a:xfrm>
              <a:off x="0" y="-4175"/>
              <a:ext cx="1400100" cy="5185500"/>
            </a:xfrm>
            <a:prstGeom prst="rect">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 name="Google Shape;790;p61"/>
            <p:cNvSpPr/>
            <p:nvPr/>
          </p:nvSpPr>
          <p:spPr>
            <a:xfrm>
              <a:off x="1304850" y="-566150"/>
              <a:ext cx="3086100" cy="5747400"/>
            </a:xfrm>
            <a:prstGeom prst="rtTriangle">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91" name="Google Shape;791;p61"/>
          <p:cNvSpPr txBox="1"/>
          <p:nvPr>
            <p:ph idx="4" type="title"/>
          </p:nvPr>
        </p:nvSpPr>
        <p:spPr>
          <a:xfrm>
            <a:off x="1314450" y="718600"/>
            <a:ext cx="156594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solidFill>
                  <a:schemeClr val="dk1"/>
                </a:solidFill>
              </a:rPr>
              <a:t>KPI OVERVIEW</a:t>
            </a:r>
            <a:endParaRPr>
              <a:solidFill>
                <a:schemeClr val="dk1"/>
              </a:solidFill>
            </a:endParaRPr>
          </a:p>
        </p:txBody>
      </p:sp>
      <p:sp>
        <p:nvSpPr>
          <p:cNvPr id="792" name="Google Shape;792;p61"/>
          <p:cNvSpPr txBox="1"/>
          <p:nvPr>
            <p:ph type="title"/>
          </p:nvPr>
        </p:nvSpPr>
        <p:spPr>
          <a:xfrm>
            <a:off x="1012450" y="2597122"/>
            <a:ext cx="4516200" cy="1942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b="0" lang="en">
                <a:solidFill>
                  <a:srgbClr val="FFFFFF"/>
                </a:solidFill>
              </a:rPr>
              <a:t>13K</a:t>
            </a:r>
            <a:endParaRPr b="0">
              <a:solidFill>
                <a:srgbClr val="FFFFFF"/>
              </a:solidFill>
            </a:endParaRPr>
          </a:p>
        </p:txBody>
      </p:sp>
      <p:sp>
        <p:nvSpPr>
          <p:cNvPr id="793" name="Google Shape;793;p61"/>
          <p:cNvSpPr txBox="1"/>
          <p:nvPr>
            <p:ph idx="1" type="subTitle"/>
          </p:nvPr>
        </p:nvSpPr>
        <p:spPr>
          <a:xfrm flipH="1">
            <a:off x="1987950" y="4057025"/>
            <a:ext cx="2565000" cy="1750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3600"/>
              <a:t>New Customers</a:t>
            </a:r>
            <a:endParaRPr sz="3600"/>
          </a:p>
        </p:txBody>
      </p:sp>
      <p:sp>
        <p:nvSpPr>
          <p:cNvPr id="794" name="Google Shape;794;p61"/>
          <p:cNvSpPr txBox="1"/>
          <p:nvPr>
            <p:ph idx="2" type="title"/>
          </p:nvPr>
        </p:nvSpPr>
        <p:spPr>
          <a:xfrm>
            <a:off x="1378550" y="6255200"/>
            <a:ext cx="3784200" cy="14490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b="0" lang="en">
                <a:solidFill>
                  <a:srgbClr val="FFFFFF"/>
                </a:solidFill>
              </a:rPr>
              <a:t>$2M</a:t>
            </a:r>
            <a:endParaRPr b="0">
              <a:solidFill>
                <a:srgbClr val="FFFFFF"/>
              </a:solidFill>
            </a:endParaRPr>
          </a:p>
        </p:txBody>
      </p:sp>
      <p:sp>
        <p:nvSpPr>
          <p:cNvPr id="795" name="Google Shape;795;p61"/>
          <p:cNvSpPr txBox="1"/>
          <p:nvPr>
            <p:ph idx="3" type="subTitle"/>
          </p:nvPr>
        </p:nvSpPr>
        <p:spPr>
          <a:xfrm flipH="1">
            <a:off x="1816800" y="7336450"/>
            <a:ext cx="2907600" cy="1750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3600"/>
              <a:t>Sales Revenue</a:t>
            </a:r>
            <a:endParaRPr sz="3600"/>
          </a:p>
        </p:txBody>
      </p:sp>
      <p:sp>
        <p:nvSpPr>
          <p:cNvPr id="796" name="Google Shape;796;p61"/>
          <p:cNvSpPr txBox="1"/>
          <p:nvPr/>
        </p:nvSpPr>
        <p:spPr>
          <a:xfrm>
            <a:off x="8955075" y="8579850"/>
            <a:ext cx="6844800" cy="951000"/>
          </a:xfrm>
          <a:prstGeom prst="rect">
            <a:avLst/>
          </a:prstGeom>
          <a:noFill/>
          <a:ln>
            <a:noFill/>
          </a:ln>
        </p:spPr>
        <p:txBody>
          <a:bodyPr anchorCtr="0" anchor="t" bIns="0" lIns="0" spcFirstLastPara="1" rIns="0" wrap="square" tIns="9550">
            <a:noAutofit/>
          </a:bodyPr>
          <a:lstStyle/>
          <a:p>
            <a:pPr indent="0" lvl="0" marL="0" marR="0" rtl="0" algn="ctr">
              <a:lnSpc>
                <a:spcPct val="100000"/>
              </a:lnSpc>
              <a:spcBef>
                <a:spcPts val="0"/>
              </a:spcBef>
              <a:spcAft>
                <a:spcPts val="0"/>
              </a:spcAft>
              <a:buClr>
                <a:srgbClr val="000000"/>
              </a:buClr>
              <a:buSzPts val="2200"/>
              <a:buFont typeface="Arial"/>
              <a:buNone/>
            </a:pPr>
            <a:r>
              <a:rPr lang="en" sz="2200">
                <a:solidFill>
                  <a:srgbClr val="0F1C4D"/>
                </a:solidFill>
                <a:latin typeface="Athiti Medium"/>
                <a:ea typeface="Athiti Medium"/>
                <a:cs typeface="Athiti Medium"/>
                <a:sym typeface="Athiti Medium"/>
              </a:rPr>
              <a:t>If you want to modify this graph, click on it, follow the link, change the data and replace it </a:t>
            </a:r>
            <a:endParaRPr sz="2200">
              <a:solidFill>
                <a:srgbClr val="0F1C4D"/>
              </a:solidFill>
              <a:latin typeface="Athiti Medium"/>
              <a:ea typeface="Athiti Medium"/>
              <a:cs typeface="Athiti Medium"/>
              <a:sym typeface="Athiti Medium"/>
            </a:endParaRPr>
          </a:p>
          <a:p>
            <a:pPr indent="0" lvl="0" marL="0" marR="0" rtl="0" algn="ctr">
              <a:lnSpc>
                <a:spcPct val="100000"/>
              </a:lnSpc>
              <a:spcBef>
                <a:spcPts val="0"/>
              </a:spcBef>
              <a:spcAft>
                <a:spcPts val="0"/>
              </a:spcAft>
              <a:buClr>
                <a:srgbClr val="000000"/>
              </a:buClr>
              <a:buSzPts val="2200"/>
              <a:buFont typeface="Arial"/>
              <a:buNone/>
            </a:pPr>
            <a:r>
              <a:t/>
            </a:r>
            <a:endParaRPr sz="2200">
              <a:solidFill>
                <a:srgbClr val="0F1C4D"/>
              </a:solidFill>
              <a:latin typeface="Athiti Medium"/>
              <a:ea typeface="Athiti Medium"/>
              <a:cs typeface="Athiti Medium"/>
              <a:sym typeface="Athiti Medium"/>
            </a:endParaRPr>
          </a:p>
          <a:p>
            <a:pPr indent="0" lvl="0" marL="0" marR="0" rtl="0" algn="ctr">
              <a:lnSpc>
                <a:spcPct val="100000"/>
              </a:lnSpc>
              <a:spcBef>
                <a:spcPts val="0"/>
              </a:spcBef>
              <a:spcAft>
                <a:spcPts val="0"/>
              </a:spcAft>
              <a:buNone/>
            </a:pPr>
            <a:r>
              <a:t/>
            </a:r>
            <a:endParaRPr sz="2200">
              <a:solidFill>
                <a:srgbClr val="0F1C4D"/>
              </a:solidFill>
              <a:latin typeface="Athiti Medium"/>
              <a:ea typeface="Athiti Medium"/>
              <a:cs typeface="Athiti Medium"/>
              <a:sym typeface="Athiti Medium"/>
            </a:endParaRPr>
          </a:p>
        </p:txBody>
      </p:sp>
      <p:sp>
        <p:nvSpPr>
          <p:cNvPr id="797" name="Google Shape;797;p61"/>
          <p:cNvSpPr txBox="1"/>
          <p:nvPr>
            <p:ph type="title"/>
          </p:nvPr>
        </p:nvSpPr>
        <p:spPr>
          <a:xfrm>
            <a:off x="9011150" y="2265625"/>
            <a:ext cx="6732600" cy="13884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b="0" lang="en" sz="3600">
                <a:solidFill>
                  <a:schemeClr val="dk1"/>
                </a:solidFill>
              </a:rPr>
              <a:t>Customer Lifetime Value</a:t>
            </a:r>
            <a:endParaRPr b="0" sz="3600">
              <a:solidFill>
                <a:schemeClr val="dk1"/>
              </a:solidFill>
            </a:endParaRPr>
          </a:p>
        </p:txBody>
      </p:sp>
      <p:sp>
        <p:nvSpPr>
          <p:cNvPr id="798" name="Google Shape;798;p61"/>
          <p:cNvSpPr/>
          <p:nvPr/>
        </p:nvSpPr>
        <p:spPr>
          <a:xfrm>
            <a:off x="11147200" y="7140650"/>
            <a:ext cx="274800" cy="2748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 name="Google Shape;799;p61"/>
          <p:cNvSpPr/>
          <p:nvPr/>
        </p:nvSpPr>
        <p:spPr>
          <a:xfrm>
            <a:off x="13909750" y="5605895"/>
            <a:ext cx="274800" cy="2748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62"/>
          <p:cNvSpPr txBox="1"/>
          <p:nvPr>
            <p:ph idx="4" type="title"/>
          </p:nvPr>
        </p:nvSpPr>
        <p:spPr>
          <a:xfrm>
            <a:off x="1314450" y="718600"/>
            <a:ext cx="156594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solidFill>
                  <a:schemeClr val="dk1"/>
                </a:solidFill>
              </a:rPr>
              <a:t>OUR TEAM</a:t>
            </a:r>
            <a:endParaRPr>
              <a:solidFill>
                <a:schemeClr val="dk1"/>
              </a:solidFill>
            </a:endParaRPr>
          </a:p>
        </p:txBody>
      </p:sp>
      <p:sp>
        <p:nvSpPr>
          <p:cNvPr id="805" name="Google Shape;805;p62"/>
          <p:cNvSpPr txBox="1"/>
          <p:nvPr>
            <p:ph type="ctrTitle"/>
          </p:nvPr>
        </p:nvSpPr>
        <p:spPr>
          <a:xfrm>
            <a:off x="1633700" y="6603000"/>
            <a:ext cx="5152200" cy="638400"/>
          </a:xfrm>
          <a:prstGeom prst="rect">
            <a:avLst/>
          </a:prstGeom>
        </p:spPr>
        <p:txBody>
          <a:bodyPr anchorCtr="0" anchor="b" bIns="182850" lIns="182850" spcFirstLastPara="1" rIns="182850" wrap="square" tIns="182850">
            <a:noAutofit/>
          </a:bodyPr>
          <a:lstStyle/>
          <a:p>
            <a:pPr indent="0" lvl="0" marL="0" rtl="0" algn="r">
              <a:spcBef>
                <a:spcPts val="0"/>
              </a:spcBef>
              <a:spcAft>
                <a:spcPts val="0"/>
              </a:spcAft>
              <a:buNone/>
            </a:pPr>
            <a:r>
              <a:rPr b="0" lang="en" sz="4800">
                <a:solidFill>
                  <a:schemeClr val="dk1"/>
                </a:solidFill>
              </a:rPr>
              <a:t>Tommy Gray</a:t>
            </a:r>
            <a:endParaRPr b="0" sz="4800">
              <a:solidFill>
                <a:schemeClr val="dk1"/>
              </a:solidFill>
            </a:endParaRPr>
          </a:p>
        </p:txBody>
      </p:sp>
      <p:sp>
        <p:nvSpPr>
          <p:cNvPr id="806" name="Google Shape;806;p62"/>
          <p:cNvSpPr txBox="1"/>
          <p:nvPr>
            <p:ph idx="1" type="subTitle"/>
          </p:nvPr>
        </p:nvSpPr>
        <p:spPr>
          <a:xfrm>
            <a:off x="2958300" y="6948050"/>
            <a:ext cx="3827400" cy="19740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You can replace the  image on the screen with your own one</a:t>
            </a:r>
            <a:endParaRPr/>
          </a:p>
        </p:txBody>
      </p:sp>
      <p:sp>
        <p:nvSpPr>
          <p:cNvPr id="807" name="Google Shape;807;p62"/>
          <p:cNvSpPr txBox="1"/>
          <p:nvPr>
            <p:ph idx="2" type="ctrTitle"/>
          </p:nvPr>
        </p:nvSpPr>
        <p:spPr>
          <a:xfrm>
            <a:off x="1832300" y="3622025"/>
            <a:ext cx="4953600" cy="638400"/>
          </a:xfrm>
          <a:prstGeom prst="rect">
            <a:avLst/>
          </a:prstGeom>
        </p:spPr>
        <p:txBody>
          <a:bodyPr anchorCtr="0" anchor="b" bIns="182850" lIns="182850" spcFirstLastPara="1" rIns="182850" wrap="square" tIns="182850">
            <a:noAutofit/>
          </a:bodyPr>
          <a:lstStyle/>
          <a:p>
            <a:pPr indent="0" lvl="0" marL="0" rtl="0" algn="r">
              <a:spcBef>
                <a:spcPts val="0"/>
              </a:spcBef>
              <a:spcAft>
                <a:spcPts val="0"/>
              </a:spcAft>
              <a:buNone/>
            </a:pPr>
            <a:r>
              <a:rPr b="0" lang="en" sz="4800">
                <a:solidFill>
                  <a:schemeClr val="dk1"/>
                </a:solidFill>
              </a:rPr>
              <a:t>Adrian Charles</a:t>
            </a:r>
            <a:endParaRPr b="0" sz="4800">
              <a:solidFill>
                <a:schemeClr val="dk1"/>
              </a:solidFill>
            </a:endParaRPr>
          </a:p>
        </p:txBody>
      </p:sp>
      <p:sp>
        <p:nvSpPr>
          <p:cNvPr id="808" name="Google Shape;808;p62"/>
          <p:cNvSpPr txBox="1"/>
          <p:nvPr>
            <p:ph idx="3" type="subTitle"/>
          </p:nvPr>
        </p:nvSpPr>
        <p:spPr>
          <a:xfrm>
            <a:off x="2672900" y="3967075"/>
            <a:ext cx="4113000" cy="19740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You can replace the  image on the screen with your own one</a:t>
            </a:r>
            <a:endParaRPr/>
          </a:p>
        </p:txBody>
      </p:sp>
      <p:pic>
        <p:nvPicPr>
          <p:cNvPr id="809" name="Google Shape;809;p62"/>
          <p:cNvPicPr preferRelativeResize="0"/>
          <p:nvPr/>
        </p:nvPicPr>
        <p:blipFill rotWithShape="1">
          <a:blip r:embed="rId3">
            <a:alphaModFix/>
          </a:blip>
          <a:srcRect b="0" l="49736" r="0" t="0"/>
          <a:stretch/>
        </p:blipFill>
        <p:spPr>
          <a:xfrm>
            <a:off x="7658100" y="2793300"/>
            <a:ext cx="4338028" cy="6128758"/>
          </a:xfrm>
          <a:prstGeom prst="rect">
            <a:avLst/>
          </a:prstGeom>
          <a:noFill/>
          <a:ln cap="flat" cmpd="sng" w="28575">
            <a:solidFill>
              <a:srgbClr val="FFFFFF"/>
            </a:solidFill>
            <a:prstDash val="solid"/>
            <a:miter lim="8000"/>
            <a:headEnd len="sm" w="sm" type="none"/>
            <a:tailEnd len="sm" w="sm" type="none"/>
          </a:ln>
        </p:spPr>
      </p:pic>
      <p:pic>
        <p:nvPicPr>
          <p:cNvPr id="810" name="Google Shape;810;p62"/>
          <p:cNvPicPr preferRelativeResize="0"/>
          <p:nvPr/>
        </p:nvPicPr>
        <p:blipFill rotWithShape="1">
          <a:blip r:embed="rId4">
            <a:alphaModFix/>
          </a:blip>
          <a:srcRect b="0" l="50970" r="6171" t="0"/>
          <a:stretch/>
        </p:blipFill>
        <p:spPr>
          <a:xfrm>
            <a:off x="12254517" y="2793300"/>
            <a:ext cx="4338016" cy="6128758"/>
          </a:xfrm>
          <a:prstGeom prst="rect">
            <a:avLst/>
          </a:prstGeom>
          <a:noFill/>
          <a:ln cap="flat" cmpd="sng" w="28575">
            <a:solidFill>
              <a:srgbClr val="FFFFFF"/>
            </a:solidFill>
            <a:prstDash val="solid"/>
            <a:miter lim="8000"/>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grpSp>
        <p:nvGrpSpPr>
          <p:cNvPr id="815" name="Google Shape;815;p63"/>
          <p:cNvGrpSpPr/>
          <p:nvPr/>
        </p:nvGrpSpPr>
        <p:grpSpPr>
          <a:xfrm>
            <a:off x="8376207" y="3008800"/>
            <a:ext cx="4871400" cy="1296000"/>
            <a:chOff x="8743429" y="3413663"/>
            <a:chExt cx="2435700" cy="648000"/>
          </a:xfrm>
        </p:grpSpPr>
        <p:cxnSp>
          <p:nvCxnSpPr>
            <p:cNvPr id="816" name="Google Shape;816;p63"/>
            <p:cNvCxnSpPr>
              <a:stCxn id="817" idx="2"/>
            </p:cNvCxnSpPr>
            <p:nvPr/>
          </p:nvCxnSpPr>
          <p:spPr>
            <a:xfrm rot="10800000">
              <a:off x="8743429" y="3737663"/>
              <a:ext cx="1787700" cy="0"/>
            </a:xfrm>
            <a:prstGeom prst="straightConnector1">
              <a:avLst/>
            </a:prstGeom>
            <a:noFill/>
            <a:ln cap="flat" cmpd="sng" w="38100">
              <a:solidFill>
                <a:schemeClr val="accent1"/>
              </a:solidFill>
              <a:prstDash val="solid"/>
              <a:round/>
              <a:headEnd len="med" w="med" type="none"/>
              <a:tailEnd len="med" w="med" type="none"/>
            </a:ln>
          </p:spPr>
        </p:cxnSp>
        <p:sp>
          <p:nvSpPr>
            <p:cNvPr id="817" name="Google Shape;817;p63"/>
            <p:cNvSpPr/>
            <p:nvPr/>
          </p:nvSpPr>
          <p:spPr>
            <a:xfrm>
              <a:off x="10531129" y="3413663"/>
              <a:ext cx="648000" cy="648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18" name="Google Shape;818;p63"/>
          <p:cNvSpPr txBox="1"/>
          <p:nvPr>
            <p:ph idx="1" type="subTitle"/>
          </p:nvPr>
        </p:nvSpPr>
        <p:spPr>
          <a:xfrm flipH="1">
            <a:off x="11905400" y="4304800"/>
            <a:ext cx="3900000" cy="2859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You can replace the image on the screen with your own work</a:t>
            </a:r>
            <a:endParaRPr/>
          </a:p>
        </p:txBody>
      </p:sp>
      <p:sp>
        <p:nvSpPr>
          <p:cNvPr id="819" name="Google Shape;819;p63"/>
          <p:cNvSpPr txBox="1"/>
          <p:nvPr>
            <p:ph type="title"/>
          </p:nvPr>
        </p:nvSpPr>
        <p:spPr>
          <a:xfrm>
            <a:off x="1314450" y="718600"/>
            <a:ext cx="156594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SNEAK PEEK</a:t>
            </a:r>
            <a:endParaRPr/>
          </a:p>
        </p:txBody>
      </p:sp>
      <p:pic>
        <p:nvPicPr>
          <p:cNvPr id="820" name="Google Shape;820;p63"/>
          <p:cNvPicPr preferRelativeResize="0"/>
          <p:nvPr/>
        </p:nvPicPr>
        <p:blipFill>
          <a:blip r:embed="rId3">
            <a:alphaModFix/>
          </a:blip>
          <a:stretch>
            <a:fillRect/>
          </a:stretch>
        </p:blipFill>
        <p:spPr>
          <a:xfrm rot="-5400000">
            <a:off x="1891223" y="3953829"/>
            <a:ext cx="9728496" cy="6860844"/>
          </a:xfrm>
          <a:prstGeom prst="rect">
            <a:avLst/>
          </a:prstGeom>
          <a:noFill/>
          <a:ln>
            <a:noFill/>
          </a:ln>
        </p:spPr>
      </p:pic>
      <p:pic>
        <p:nvPicPr>
          <p:cNvPr id="821" name="Google Shape;821;p63"/>
          <p:cNvPicPr preferRelativeResize="0"/>
          <p:nvPr/>
        </p:nvPicPr>
        <p:blipFill rotWithShape="1">
          <a:blip r:embed="rId4">
            <a:alphaModFix/>
          </a:blip>
          <a:srcRect b="12736" l="16308" r="16301" t="12736"/>
          <a:stretch/>
        </p:blipFill>
        <p:spPr>
          <a:xfrm flipH="1" rot="-5400000">
            <a:off x="2741382" y="4365588"/>
            <a:ext cx="8031120" cy="5921120"/>
          </a:xfrm>
          <a:prstGeom prst="rect">
            <a:avLst/>
          </a:prstGeom>
          <a:noFill/>
          <a:ln>
            <a:noFill/>
          </a:ln>
        </p:spPr>
      </p:pic>
      <p:sp>
        <p:nvSpPr>
          <p:cNvPr id="822" name="Google Shape;822;p63"/>
          <p:cNvSpPr/>
          <p:nvPr/>
        </p:nvSpPr>
        <p:spPr>
          <a:xfrm>
            <a:off x="6160683" y="6778910"/>
            <a:ext cx="1213524" cy="1210610"/>
          </a:xfrm>
          <a:custGeom>
            <a:rect b="b" l="l" r="r" t="t"/>
            <a:pathLst>
              <a:path extrusionOk="0" h="14845" w="14878">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3" name="Google Shape;823;p63"/>
          <p:cNvGrpSpPr/>
          <p:nvPr/>
        </p:nvGrpSpPr>
        <p:grpSpPr>
          <a:xfrm>
            <a:off x="12198928" y="3287070"/>
            <a:ext cx="861996" cy="739461"/>
            <a:chOff x="-3037625" y="3254850"/>
            <a:chExt cx="299325" cy="256775"/>
          </a:xfrm>
        </p:grpSpPr>
        <p:sp>
          <p:nvSpPr>
            <p:cNvPr id="824" name="Google Shape;824;p6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 name="Google Shape;825;p6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 name="Google Shape;826;p6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 name="Google Shape;827;p6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pic>
        <p:nvPicPr>
          <p:cNvPr id="832" name="Google Shape;832;p64"/>
          <p:cNvPicPr preferRelativeResize="0"/>
          <p:nvPr/>
        </p:nvPicPr>
        <p:blipFill rotWithShape="1">
          <a:blip r:embed="rId3">
            <a:alphaModFix/>
          </a:blip>
          <a:srcRect b="0" l="10858" r="36531" t="0"/>
          <a:stretch/>
        </p:blipFill>
        <p:spPr>
          <a:xfrm flipH="1">
            <a:off x="1397504" y="1071500"/>
            <a:ext cx="6412995" cy="8127000"/>
          </a:xfrm>
          <a:prstGeom prst="rect">
            <a:avLst/>
          </a:prstGeom>
          <a:noFill/>
          <a:ln>
            <a:noFill/>
          </a:ln>
        </p:spPr>
      </p:pic>
      <p:sp>
        <p:nvSpPr>
          <p:cNvPr id="833" name="Google Shape;833;p64"/>
          <p:cNvSpPr txBox="1"/>
          <p:nvPr>
            <p:ph type="title"/>
          </p:nvPr>
        </p:nvSpPr>
        <p:spPr>
          <a:xfrm>
            <a:off x="8178050" y="1448200"/>
            <a:ext cx="8267400" cy="2242800"/>
          </a:xfrm>
          <a:prstGeom prst="rect">
            <a:avLst/>
          </a:prstGeom>
        </p:spPr>
        <p:txBody>
          <a:bodyPr anchorCtr="0" anchor="b" bIns="182850" lIns="182850" spcFirstLastPara="1" rIns="182850" wrap="square" tIns="182850">
            <a:noAutofit/>
          </a:bodyPr>
          <a:lstStyle/>
          <a:p>
            <a:pPr indent="0" lvl="0" marL="0" rtl="0" algn="r">
              <a:spcBef>
                <a:spcPts val="0"/>
              </a:spcBef>
              <a:spcAft>
                <a:spcPts val="0"/>
              </a:spcAft>
              <a:buNone/>
            </a:pPr>
            <a:r>
              <a:rPr lang="en"/>
              <a:t>Thanks!</a:t>
            </a:r>
            <a:endParaRPr/>
          </a:p>
        </p:txBody>
      </p:sp>
      <p:sp>
        <p:nvSpPr>
          <p:cNvPr id="834" name="Google Shape;834;p64"/>
          <p:cNvSpPr txBox="1"/>
          <p:nvPr>
            <p:ph idx="1" type="subTitle"/>
          </p:nvPr>
        </p:nvSpPr>
        <p:spPr>
          <a:xfrm>
            <a:off x="8718050" y="3467050"/>
            <a:ext cx="7727400" cy="27060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Clr>
                <a:schemeClr val="dk1"/>
              </a:buClr>
              <a:buSzPts val="2200"/>
              <a:buFont typeface="Arial"/>
              <a:buNone/>
            </a:pPr>
            <a:r>
              <a:rPr lang="en" sz="3200">
                <a:solidFill>
                  <a:srgbClr val="FFFFFF"/>
                </a:solidFill>
              </a:rPr>
              <a:t>Do you have any questions?</a:t>
            </a:r>
            <a:endParaRPr sz="3200">
              <a:solidFill>
                <a:srgbClr val="FFFFFF"/>
              </a:solidFill>
            </a:endParaRPr>
          </a:p>
          <a:p>
            <a:pPr indent="0" lvl="0" marL="0" rtl="0" algn="r">
              <a:spcBef>
                <a:spcPts val="0"/>
              </a:spcBef>
              <a:spcAft>
                <a:spcPts val="0"/>
              </a:spcAft>
              <a:buClr>
                <a:schemeClr val="dk1"/>
              </a:buClr>
              <a:buSzPts val="2200"/>
              <a:buFont typeface="Arial"/>
              <a:buNone/>
            </a:pPr>
            <a:r>
              <a:t/>
            </a:r>
            <a:endParaRPr sz="3200">
              <a:solidFill>
                <a:srgbClr val="FFFFFF"/>
              </a:solidFill>
            </a:endParaRPr>
          </a:p>
          <a:p>
            <a:pPr indent="0" lvl="0" marL="0" rtl="0" algn="r">
              <a:spcBef>
                <a:spcPts val="0"/>
              </a:spcBef>
              <a:spcAft>
                <a:spcPts val="0"/>
              </a:spcAft>
              <a:buClr>
                <a:schemeClr val="dk1"/>
              </a:buClr>
              <a:buSzPts val="2200"/>
              <a:buFont typeface="Arial"/>
              <a:buNone/>
            </a:pPr>
            <a:r>
              <a:rPr lang="en" sz="3200">
                <a:solidFill>
                  <a:srgbClr val="FFFFFF"/>
                </a:solidFill>
              </a:rPr>
              <a:t>addyouremail@freepik.com </a:t>
            </a:r>
            <a:endParaRPr sz="3200">
              <a:solidFill>
                <a:srgbClr val="FFFFFF"/>
              </a:solidFill>
            </a:endParaRPr>
          </a:p>
          <a:p>
            <a:pPr indent="0" lvl="0" marL="0" rtl="0" algn="r">
              <a:spcBef>
                <a:spcPts val="0"/>
              </a:spcBef>
              <a:spcAft>
                <a:spcPts val="0"/>
              </a:spcAft>
              <a:buClr>
                <a:schemeClr val="dk1"/>
              </a:buClr>
              <a:buSzPts val="2200"/>
              <a:buFont typeface="Arial"/>
              <a:buNone/>
            </a:pPr>
            <a:r>
              <a:rPr lang="en" sz="3200">
                <a:solidFill>
                  <a:srgbClr val="FFFFFF"/>
                </a:solidFill>
              </a:rPr>
              <a:t>+91  620 421 838 </a:t>
            </a:r>
            <a:endParaRPr sz="3200">
              <a:solidFill>
                <a:srgbClr val="FFFFFF"/>
              </a:solidFill>
            </a:endParaRPr>
          </a:p>
          <a:p>
            <a:pPr indent="0" lvl="0" marL="0" rtl="0" algn="r">
              <a:spcBef>
                <a:spcPts val="0"/>
              </a:spcBef>
              <a:spcAft>
                <a:spcPts val="0"/>
              </a:spcAft>
              <a:buClr>
                <a:schemeClr val="dk1"/>
              </a:buClr>
              <a:buSzPts val="2200"/>
              <a:buFont typeface="Arial"/>
              <a:buNone/>
            </a:pPr>
            <a:r>
              <a:rPr lang="en" sz="3200">
                <a:solidFill>
                  <a:srgbClr val="FFFFFF"/>
                </a:solidFill>
              </a:rPr>
              <a:t>yourcompany.com</a:t>
            </a:r>
            <a:endParaRPr sz="3200">
              <a:solidFill>
                <a:srgbClr val="FFFFFF"/>
              </a:solidFill>
            </a:endParaRPr>
          </a:p>
          <a:p>
            <a:pPr indent="0" lvl="0" marL="0" rtl="0" algn="r">
              <a:spcBef>
                <a:spcPts val="0"/>
              </a:spcBef>
              <a:spcAft>
                <a:spcPts val="0"/>
              </a:spcAft>
              <a:buNone/>
            </a:pPr>
            <a:r>
              <a:t/>
            </a:r>
            <a:endParaRPr sz="3200">
              <a:solidFill>
                <a:srgbClr val="FFFFFF"/>
              </a:solidFill>
            </a:endParaRPr>
          </a:p>
        </p:txBody>
      </p:sp>
      <p:sp>
        <p:nvSpPr>
          <p:cNvPr id="835" name="Google Shape;835;p64"/>
          <p:cNvSpPr txBox="1"/>
          <p:nvPr/>
        </p:nvSpPr>
        <p:spPr>
          <a:xfrm>
            <a:off x="10445450" y="8683200"/>
            <a:ext cx="6000000" cy="828600"/>
          </a:xfrm>
          <a:prstGeom prst="rect">
            <a:avLst/>
          </a:prstGeom>
          <a:noFill/>
          <a:ln>
            <a:noFill/>
          </a:ln>
        </p:spPr>
        <p:txBody>
          <a:bodyPr anchorCtr="0" anchor="t" bIns="182850" lIns="182850" spcFirstLastPara="1" rIns="182850" wrap="square" tIns="182850">
            <a:noAutofit/>
          </a:bodyPr>
          <a:lstStyle/>
          <a:p>
            <a:pPr indent="0" lvl="0" marL="0" rtl="0" algn="r">
              <a:lnSpc>
                <a:spcPct val="115000"/>
              </a:lnSpc>
              <a:spcBef>
                <a:spcPts val="600"/>
              </a:spcBef>
              <a:spcAft>
                <a:spcPts val="0"/>
              </a:spcAft>
              <a:buNone/>
            </a:pPr>
            <a:r>
              <a:rPr lang="en" sz="2000">
                <a:solidFill>
                  <a:srgbClr val="FFFFFF"/>
                </a:solidFill>
                <a:latin typeface="Athiti Medium"/>
                <a:ea typeface="Athiti Medium"/>
                <a:cs typeface="Athiti Medium"/>
                <a:sym typeface="Athiti Medium"/>
              </a:rPr>
              <a:t>Please keep this slide for attribution</a:t>
            </a:r>
            <a:endParaRPr sz="2800">
              <a:solidFill>
                <a:srgbClr val="FFFFFF"/>
              </a:solidFill>
              <a:latin typeface="Athiti Medium"/>
              <a:ea typeface="Athiti Medium"/>
              <a:cs typeface="Athiti Medium"/>
              <a:sym typeface="Athiti Medium"/>
            </a:endParaRPr>
          </a:p>
        </p:txBody>
      </p:sp>
      <p:grpSp>
        <p:nvGrpSpPr>
          <p:cNvPr id="836" name="Google Shape;836;p64"/>
          <p:cNvGrpSpPr/>
          <p:nvPr/>
        </p:nvGrpSpPr>
        <p:grpSpPr>
          <a:xfrm>
            <a:off x="8555658" y="6711875"/>
            <a:ext cx="775322" cy="775322"/>
            <a:chOff x="1379798" y="1723250"/>
            <a:chExt cx="397887" cy="397887"/>
          </a:xfrm>
        </p:grpSpPr>
        <p:sp>
          <p:nvSpPr>
            <p:cNvPr id="837" name="Google Shape;837;p6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 name="Google Shape;838;p6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 name="Google Shape;839;p6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 name="Google Shape;840;p6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1" name="Google Shape;841;p64"/>
          <p:cNvGrpSpPr/>
          <p:nvPr/>
        </p:nvGrpSpPr>
        <p:grpSpPr>
          <a:xfrm>
            <a:off x="8555642" y="8709850"/>
            <a:ext cx="775362" cy="775322"/>
            <a:chOff x="266768" y="1721375"/>
            <a:chExt cx="397907" cy="397887"/>
          </a:xfrm>
        </p:grpSpPr>
        <p:sp>
          <p:nvSpPr>
            <p:cNvPr id="842" name="Google Shape;842;p6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 name="Google Shape;843;p6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4" name="Google Shape;844;p64"/>
          <p:cNvGrpSpPr/>
          <p:nvPr/>
        </p:nvGrpSpPr>
        <p:grpSpPr>
          <a:xfrm>
            <a:off x="8555678" y="7710875"/>
            <a:ext cx="775281" cy="775322"/>
            <a:chOff x="864491" y="1723250"/>
            <a:chExt cx="397866" cy="397887"/>
          </a:xfrm>
        </p:grpSpPr>
        <p:sp>
          <p:nvSpPr>
            <p:cNvPr id="845" name="Google Shape;845;p6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 name="Google Shape;846;p6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 name="Google Shape;847;p6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65"/>
          <p:cNvSpPr txBox="1"/>
          <p:nvPr>
            <p:ph type="title"/>
          </p:nvPr>
        </p:nvSpPr>
        <p:spPr>
          <a:xfrm>
            <a:off x="1314450" y="718600"/>
            <a:ext cx="156594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ALTERNATIVE RESOURCES</a:t>
            </a:r>
            <a:endParaRPr/>
          </a:p>
        </p:txBody>
      </p:sp>
      <p:sp>
        <p:nvSpPr>
          <p:cNvPr id="853" name="Google Shape;853;p65"/>
          <p:cNvSpPr txBox="1"/>
          <p:nvPr>
            <p:ph idx="1" type="body"/>
          </p:nvPr>
        </p:nvSpPr>
        <p:spPr>
          <a:xfrm>
            <a:off x="2009950" y="2730650"/>
            <a:ext cx="14141400" cy="5971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solidFill>
                  <a:srgbClr val="FFFFFF"/>
                </a:solidFill>
              </a:rPr>
              <a:t>Here’s an assortment of alternative pictures within the same style of this template. </a:t>
            </a:r>
            <a:endParaRPr>
              <a:solidFill>
                <a:srgbClr val="FFFFFF"/>
              </a:solidFill>
            </a:endParaRPr>
          </a:p>
          <a:p>
            <a:pPr indent="-609600" lvl="0" marL="914400" rtl="0" algn="l">
              <a:spcBef>
                <a:spcPts val="3200"/>
              </a:spcBef>
              <a:spcAft>
                <a:spcPts val="0"/>
              </a:spcAft>
              <a:buClr>
                <a:schemeClr val="accent1"/>
              </a:buClr>
              <a:buSzPts val="2400"/>
              <a:buFont typeface="Catamaran Light"/>
              <a:buChar char="●"/>
            </a:pPr>
            <a:r>
              <a:rPr lang="en">
                <a:solidFill>
                  <a:srgbClr val="FFFFFF"/>
                </a:solidFill>
                <a:uFill>
                  <a:noFill/>
                </a:uFill>
                <a:hlinkClick r:id="rId3">
                  <a:extLst>
                    <a:ext uri="{A12FA001-AC4F-418D-AE19-62706E023703}">
                      <ahyp:hlinkClr val="tx"/>
                    </a:ext>
                  </a:extLst>
                </a:hlinkClick>
              </a:rPr>
              <a:t>Strawberry milkshake in bottle</a:t>
            </a:r>
            <a:endParaRPr>
              <a:solidFill>
                <a:srgbClr val="FFFFFF"/>
              </a:solidFill>
            </a:endParaRPr>
          </a:p>
          <a:p>
            <a:pPr indent="-609600" lvl="0" marL="914400" rtl="0" algn="l">
              <a:spcBef>
                <a:spcPts val="0"/>
              </a:spcBef>
              <a:spcAft>
                <a:spcPts val="0"/>
              </a:spcAft>
              <a:buClr>
                <a:schemeClr val="accent1"/>
              </a:buClr>
              <a:buSzPts val="2400"/>
              <a:buFont typeface="Catamaran Light"/>
              <a:buChar char="●"/>
            </a:pPr>
            <a:r>
              <a:rPr lang="en">
                <a:solidFill>
                  <a:srgbClr val="FFFFFF"/>
                </a:solidFill>
                <a:uFill>
                  <a:noFill/>
                </a:uFill>
                <a:hlinkClick r:id="rId4">
                  <a:extLst>
                    <a:ext uri="{A12FA001-AC4F-418D-AE19-62706E023703}">
                      <ahyp:hlinkClr val="tx"/>
                    </a:ext>
                  </a:extLst>
                </a:hlinkClick>
              </a:rPr>
              <a:t>Squared colorful arrangement with smoothies</a:t>
            </a:r>
            <a:endParaRPr>
              <a:solidFill>
                <a:srgbClr val="FFFFFF"/>
              </a:solidFill>
            </a:endParaRPr>
          </a:p>
          <a:p>
            <a:pPr indent="-609600" lvl="0" marL="914400" rtl="0" algn="l">
              <a:spcBef>
                <a:spcPts val="0"/>
              </a:spcBef>
              <a:spcAft>
                <a:spcPts val="0"/>
              </a:spcAft>
              <a:buClr>
                <a:schemeClr val="accent1"/>
              </a:buClr>
              <a:buSzPts val="2400"/>
              <a:buFont typeface="Catamaran Light"/>
              <a:buChar char="●"/>
            </a:pPr>
            <a:r>
              <a:rPr lang="en">
                <a:solidFill>
                  <a:srgbClr val="FFFFFF"/>
                </a:solidFill>
                <a:uFill>
                  <a:noFill/>
                </a:uFill>
                <a:hlinkClick r:id="rId5">
                  <a:extLst>
                    <a:ext uri="{A12FA001-AC4F-418D-AE19-62706E023703}">
                      <ahyp:hlinkClr val="tx"/>
                    </a:ext>
                  </a:extLst>
                </a:hlinkClick>
              </a:rPr>
              <a:t>Still life of a tasty summer smoothie</a:t>
            </a:r>
            <a:endParaRPr>
              <a:solidFill>
                <a:srgbClr val="FFFFFF"/>
              </a:solidFill>
            </a:endParaRPr>
          </a:p>
          <a:p>
            <a:pPr indent="-609600" lvl="0" marL="914400" rtl="0" algn="l">
              <a:spcBef>
                <a:spcPts val="0"/>
              </a:spcBef>
              <a:spcAft>
                <a:spcPts val="0"/>
              </a:spcAft>
              <a:buClr>
                <a:schemeClr val="accent1"/>
              </a:buClr>
              <a:buSzPts val="2400"/>
              <a:buFont typeface="Catamaran Light"/>
              <a:buChar char="●"/>
            </a:pPr>
            <a:r>
              <a:rPr lang="en">
                <a:solidFill>
                  <a:srgbClr val="FFFFFF"/>
                </a:solidFill>
                <a:uFill>
                  <a:noFill/>
                </a:uFill>
                <a:hlinkClick r:id="rId6">
                  <a:extLst>
                    <a:ext uri="{A12FA001-AC4F-418D-AE19-62706E023703}">
                      <ahyp:hlinkClr val="tx"/>
                    </a:ext>
                  </a:extLst>
                </a:hlinkClick>
              </a:rPr>
              <a:t>Hand with bottles of colorful drinks</a:t>
            </a:r>
            <a:endParaRPr>
              <a:solidFill>
                <a:srgbClr val="FFFFFF"/>
              </a:solidFill>
            </a:endParaRPr>
          </a:p>
          <a:p>
            <a:pPr indent="-609600" lvl="0" marL="914400" rtl="0" algn="l">
              <a:spcBef>
                <a:spcPts val="0"/>
              </a:spcBef>
              <a:spcAft>
                <a:spcPts val="0"/>
              </a:spcAft>
              <a:buClr>
                <a:schemeClr val="accent1"/>
              </a:buClr>
              <a:buSzPts val="2400"/>
              <a:buFont typeface="Catamaran Light"/>
              <a:buChar char="●"/>
            </a:pPr>
            <a:r>
              <a:rPr lang="en">
                <a:solidFill>
                  <a:srgbClr val="FFFFFF"/>
                </a:solidFill>
                <a:uFill>
                  <a:noFill/>
                </a:uFill>
                <a:hlinkClick r:id="rId7">
                  <a:extLst>
                    <a:ext uri="{A12FA001-AC4F-418D-AE19-62706E023703}">
                      <ahyp:hlinkClr val="tx"/>
                    </a:ext>
                  </a:extLst>
                </a:hlinkClick>
              </a:rPr>
              <a:t>Top view colourful smoothies in glasses</a:t>
            </a:r>
            <a:endParaRPr>
              <a:solidFill>
                <a:srgbClr val="FFFFFF"/>
              </a:solidFill>
            </a:endParaRPr>
          </a:p>
          <a:p>
            <a:pPr indent="-609600" lvl="0" marL="914400" rtl="0" algn="l">
              <a:spcBef>
                <a:spcPts val="0"/>
              </a:spcBef>
              <a:spcAft>
                <a:spcPts val="0"/>
              </a:spcAft>
              <a:buClr>
                <a:schemeClr val="accent1"/>
              </a:buClr>
              <a:buSzPts val="2400"/>
              <a:buFont typeface="Catamaran Light"/>
              <a:buChar char="●"/>
            </a:pPr>
            <a:r>
              <a:rPr lang="en">
                <a:solidFill>
                  <a:srgbClr val="FFFFFF"/>
                </a:solidFill>
                <a:uFill>
                  <a:noFill/>
                </a:uFill>
                <a:hlinkClick r:id="rId8">
                  <a:extLst>
                    <a:ext uri="{A12FA001-AC4F-418D-AE19-62706E023703}">
                      <ahyp:hlinkClr val="tx"/>
                    </a:ext>
                  </a:extLst>
                </a:hlinkClick>
              </a:rPr>
              <a:t>Flat lay red smoothie with nuts seeds and strawberries</a:t>
            </a:r>
            <a:endParaRPr>
              <a:solidFill>
                <a:srgbClr val="FFFFFF"/>
              </a:solidFill>
            </a:endParaRPr>
          </a:p>
          <a:p>
            <a:pPr indent="-609600" lvl="0" marL="914400" rtl="0" algn="l">
              <a:spcBef>
                <a:spcPts val="0"/>
              </a:spcBef>
              <a:spcAft>
                <a:spcPts val="0"/>
              </a:spcAft>
              <a:buClr>
                <a:schemeClr val="accent1"/>
              </a:buClr>
              <a:buSzPts val="2400"/>
              <a:buFont typeface="Catamaran Light"/>
              <a:buChar char="●"/>
            </a:pPr>
            <a:r>
              <a:rPr lang="en">
                <a:solidFill>
                  <a:srgbClr val="FFFFFF"/>
                </a:solidFill>
                <a:uFill>
                  <a:noFill/>
                </a:uFill>
                <a:hlinkClick r:id="rId9">
                  <a:extLst>
                    <a:ext uri="{A12FA001-AC4F-418D-AE19-62706E023703}">
                      <ahyp:hlinkClr val="tx"/>
                    </a:ext>
                  </a:extLst>
                </a:hlinkClick>
              </a:rPr>
              <a:t>Halved grapefruits and glass of juice on coral background</a:t>
            </a:r>
            <a:endParaRPr>
              <a:solidFill>
                <a:srgbClr val="FFFFFF"/>
              </a:solidFill>
            </a:endParaRPr>
          </a:p>
          <a:p>
            <a:pPr indent="-609600" lvl="0" marL="914400" rtl="0" algn="l">
              <a:spcBef>
                <a:spcPts val="0"/>
              </a:spcBef>
              <a:spcAft>
                <a:spcPts val="0"/>
              </a:spcAft>
              <a:buClr>
                <a:schemeClr val="accent1"/>
              </a:buClr>
              <a:buSzPts val="2400"/>
              <a:buFont typeface="Catamaran Light"/>
              <a:buChar char="●"/>
            </a:pPr>
            <a:r>
              <a:rPr lang="en">
                <a:solidFill>
                  <a:srgbClr val="FFFFFF"/>
                </a:solidFill>
                <a:uFill>
                  <a:noFill/>
                </a:uFill>
                <a:hlinkClick r:id="rId10">
                  <a:extLst>
                    <a:ext uri="{A12FA001-AC4F-418D-AE19-62706E023703}">
                      <ahyp:hlinkClr val="tx"/>
                    </a:ext>
                  </a:extLst>
                </a:hlinkClick>
              </a:rPr>
              <a:t>Close-up of grapefruit slices with juice</a:t>
            </a:r>
            <a:endParaRPr>
              <a:solidFill>
                <a:srgbClr val="FFFFFF"/>
              </a:solidFill>
            </a:endParaRPr>
          </a:p>
          <a:p>
            <a:pPr indent="-609600" lvl="0" marL="914400" rtl="0" algn="l">
              <a:spcBef>
                <a:spcPts val="0"/>
              </a:spcBef>
              <a:spcAft>
                <a:spcPts val="0"/>
              </a:spcAft>
              <a:buClr>
                <a:schemeClr val="accent1"/>
              </a:buClr>
              <a:buSzPts val="2400"/>
              <a:buFont typeface="Catamaran Light"/>
              <a:buChar char="●"/>
            </a:pPr>
            <a:r>
              <a:rPr lang="en">
                <a:solidFill>
                  <a:srgbClr val="FFFFFF"/>
                </a:solidFill>
                <a:uFill>
                  <a:noFill/>
                </a:uFill>
                <a:hlinkClick r:id="rId11">
                  <a:extLst>
                    <a:ext uri="{A12FA001-AC4F-418D-AE19-62706E023703}">
                      <ahyp:hlinkClr val="tx"/>
                    </a:ext>
                  </a:extLst>
                </a:hlinkClick>
              </a:rPr>
              <a:t>Still life of a tasty summer smoothie</a:t>
            </a:r>
            <a:endParaRPr>
              <a:solidFill>
                <a:srgbClr val="FFFFFF"/>
              </a:solidFill>
            </a:endParaRPr>
          </a:p>
          <a:p>
            <a:pPr indent="0" lvl="0" marL="0" rtl="0" algn="l">
              <a:spcBef>
                <a:spcPts val="3200"/>
              </a:spcBef>
              <a:spcAft>
                <a:spcPts val="3200"/>
              </a:spcAft>
              <a:buNone/>
            </a:pPr>
            <a:r>
              <a:t/>
            </a:r>
            <a:endParaRPr>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66"/>
          <p:cNvSpPr txBox="1"/>
          <p:nvPr>
            <p:ph type="title"/>
          </p:nvPr>
        </p:nvSpPr>
        <p:spPr>
          <a:xfrm>
            <a:off x="1314450" y="718600"/>
            <a:ext cx="156594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solidFill>
                  <a:srgbClr val="FFFFFF"/>
                </a:solidFill>
              </a:rPr>
              <a:t>RESOURCES</a:t>
            </a:r>
            <a:endParaRPr>
              <a:solidFill>
                <a:srgbClr val="FFFFFF"/>
              </a:solidFill>
            </a:endParaRPr>
          </a:p>
        </p:txBody>
      </p:sp>
      <p:sp>
        <p:nvSpPr>
          <p:cNvPr id="859" name="Google Shape;859;p66"/>
          <p:cNvSpPr txBox="1"/>
          <p:nvPr>
            <p:ph idx="1" type="body"/>
          </p:nvPr>
        </p:nvSpPr>
        <p:spPr>
          <a:xfrm>
            <a:off x="1247950" y="2616350"/>
            <a:ext cx="8048400" cy="6557400"/>
          </a:xfrm>
          <a:prstGeom prst="rect">
            <a:avLst/>
          </a:prstGeom>
        </p:spPr>
        <p:txBody>
          <a:bodyPr anchorCtr="0" anchor="t" bIns="182850" lIns="182850" spcFirstLastPara="1" rIns="182850" wrap="square" tIns="182850">
            <a:noAutofit/>
          </a:bodyPr>
          <a:lstStyle/>
          <a:p>
            <a:pPr indent="0" lvl="0" marL="0" rtl="0" algn="l">
              <a:lnSpc>
                <a:spcPct val="100000"/>
              </a:lnSpc>
              <a:spcBef>
                <a:spcPts val="600"/>
              </a:spcBef>
              <a:spcAft>
                <a:spcPts val="0"/>
              </a:spcAft>
              <a:buClr>
                <a:schemeClr val="dk1"/>
              </a:buClr>
              <a:buSzPts val="2200"/>
              <a:buFont typeface="Arial"/>
              <a:buNone/>
            </a:pPr>
            <a:r>
              <a:rPr lang="en" sz="2600">
                <a:solidFill>
                  <a:schemeClr val="lt2"/>
                </a:solidFill>
              </a:rPr>
              <a:t>Did you like the resources on this template? Get them for free at our other websites.</a:t>
            </a:r>
            <a:endParaRPr sz="2600">
              <a:solidFill>
                <a:schemeClr val="lt2"/>
              </a:solidFill>
            </a:endParaRPr>
          </a:p>
          <a:p>
            <a:pPr indent="0" lvl="0" marL="0" rtl="0" algn="l">
              <a:lnSpc>
                <a:spcPct val="100000"/>
              </a:lnSpc>
              <a:spcBef>
                <a:spcPts val="600"/>
              </a:spcBef>
              <a:spcAft>
                <a:spcPts val="0"/>
              </a:spcAft>
              <a:buClr>
                <a:schemeClr val="dk1"/>
              </a:buClr>
              <a:buSzPts val="2200"/>
              <a:buFont typeface="Arial"/>
              <a:buNone/>
            </a:pPr>
            <a:r>
              <a:t/>
            </a:r>
            <a:endParaRPr sz="2600">
              <a:solidFill>
                <a:schemeClr val="lt2"/>
              </a:solidFill>
              <a:latin typeface="Lemonada"/>
              <a:ea typeface="Lemonada"/>
              <a:cs typeface="Lemonada"/>
              <a:sym typeface="Lemonada"/>
            </a:endParaRPr>
          </a:p>
          <a:p>
            <a:pPr indent="0" lvl="0" marL="0" rtl="0" algn="l">
              <a:lnSpc>
                <a:spcPct val="100000"/>
              </a:lnSpc>
              <a:spcBef>
                <a:spcPts val="0"/>
              </a:spcBef>
              <a:spcAft>
                <a:spcPts val="0"/>
              </a:spcAft>
              <a:buClr>
                <a:schemeClr val="dk1"/>
              </a:buClr>
              <a:buSzPts val="2200"/>
              <a:buFont typeface="Arial"/>
              <a:buNone/>
            </a:pPr>
            <a:r>
              <a:rPr lang="en" sz="3600">
                <a:solidFill>
                  <a:schemeClr val="lt2"/>
                </a:solidFill>
                <a:latin typeface="Capriola"/>
                <a:ea typeface="Capriola"/>
                <a:cs typeface="Capriola"/>
                <a:sym typeface="Capriola"/>
              </a:rPr>
              <a:t>Photos</a:t>
            </a:r>
            <a:endParaRPr sz="3600">
              <a:solidFill>
                <a:schemeClr val="lt2"/>
              </a:solidFill>
            </a:endParaRPr>
          </a:p>
          <a:p>
            <a:pPr indent="-419100" lvl="0" marL="482600" rtl="0" algn="l">
              <a:lnSpc>
                <a:spcPct val="100000"/>
              </a:lnSpc>
              <a:spcBef>
                <a:spcPts val="600"/>
              </a:spcBef>
              <a:spcAft>
                <a:spcPts val="0"/>
              </a:spcAft>
              <a:buClr>
                <a:schemeClr val="accent1"/>
              </a:buClr>
              <a:buSzPts val="2600"/>
              <a:buFont typeface="Nunito Light"/>
              <a:buChar char="●"/>
            </a:pPr>
            <a:r>
              <a:rPr lang="en" sz="2600">
                <a:solidFill>
                  <a:schemeClr val="lt2"/>
                </a:solidFill>
                <a:uFill>
                  <a:noFill/>
                </a:uFill>
                <a:hlinkClick r:id="rId3">
                  <a:extLst>
                    <a:ext uri="{A12FA001-AC4F-418D-AE19-62706E023703}">
                      <ahyp:hlinkClr val="tx"/>
                    </a:ext>
                  </a:extLst>
                </a:hlinkClick>
              </a:rPr>
              <a:t>Top view grapefruit slices on table</a:t>
            </a:r>
            <a:endParaRPr sz="2600">
              <a:solidFill>
                <a:schemeClr val="lt2"/>
              </a:solidFill>
            </a:endParaRPr>
          </a:p>
          <a:p>
            <a:pPr indent="-419100" lvl="0" marL="482600" rtl="0" algn="l">
              <a:lnSpc>
                <a:spcPct val="100000"/>
              </a:lnSpc>
              <a:spcBef>
                <a:spcPts val="600"/>
              </a:spcBef>
              <a:spcAft>
                <a:spcPts val="0"/>
              </a:spcAft>
              <a:buClr>
                <a:schemeClr val="accent1"/>
              </a:buClr>
              <a:buSzPts val="2600"/>
              <a:buFont typeface="Nunito Light"/>
              <a:buChar char="●"/>
            </a:pPr>
            <a:r>
              <a:rPr lang="en" sz="2600">
                <a:solidFill>
                  <a:schemeClr val="lt2"/>
                </a:solidFill>
                <a:uFill>
                  <a:noFill/>
                </a:uFill>
                <a:hlinkClick r:id="rId4">
                  <a:extLst>
                    <a:ext uri="{A12FA001-AC4F-418D-AE19-62706E023703}">
                      <ahyp:hlinkClr val="tx"/>
                    </a:ext>
                  </a:extLst>
                </a:hlinkClick>
              </a:rPr>
              <a:t>Sunglass on pineapple against yellow backdrop</a:t>
            </a:r>
            <a:endParaRPr sz="2600">
              <a:solidFill>
                <a:schemeClr val="lt2"/>
              </a:solidFill>
            </a:endParaRPr>
          </a:p>
          <a:p>
            <a:pPr indent="-419100" lvl="0" marL="482600" rtl="0" algn="l">
              <a:lnSpc>
                <a:spcPct val="100000"/>
              </a:lnSpc>
              <a:spcBef>
                <a:spcPts val="600"/>
              </a:spcBef>
              <a:spcAft>
                <a:spcPts val="0"/>
              </a:spcAft>
              <a:buClr>
                <a:schemeClr val="accent1"/>
              </a:buClr>
              <a:buSzPts val="2600"/>
              <a:buFont typeface="Nunito Light"/>
              <a:buChar char="●"/>
            </a:pPr>
            <a:r>
              <a:rPr lang="en" sz="2600">
                <a:solidFill>
                  <a:schemeClr val="lt2"/>
                </a:solidFill>
                <a:uFill>
                  <a:noFill/>
                </a:uFill>
                <a:hlinkClick r:id="rId5">
                  <a:extLst>
                    <a:ext uri="{A12FA001-AC4F-418D-AE19-62706E023703}">
                      <ahyp:hlinkClr val="tx"/>
                    </a:ext>
                  </a:extLst>
                </a:hlinkClick>
              </a:rPr>
              <a:t>Close-up of a female's hand arranging the slices of kiwi with oranges on chopping board against blue background</a:t>
            </a:r>
            <a:endParaRPr sz="2600">
              <a:solidFill>
                <a:schemeClr val="lt2"/>
              </a:solidFill>
            </a:endParaRPr>
          </a:p>
          <a:p>
            <a:pPr indent="-419100" lvl="0" marL="482600" rtl="0" algn="l">
              <a:lnSpc>
                <a:spcPct val="100000"/>
              </a:lnSpc>
              <a:spcBef>
                <a:spcPts val="600"/>
              </a:spcBef>
              <a:spcAft>
                <a:spcPts val="0"/>
              </a:spcAft>
              <a:buClr>
                <a:schemeClr val="accent1"/>
              </a:buClr>
              <a:buSzPts val="2600"/>
              <a:buFont typeface="Nunito Light"/>
              <a:buChar char="●"/>
            </a:pPr>
            <a:r>
              <a:rPr lang="en" sz="2600">
                <a:solidFill>
                  <a:schemeClr val="lt2"/>
                </a:solidFill>
                <a:uFill>
                  <a:noFill/>
                </a:uFill>
                <a:hlinkClick r:id="rId6">
                  <a:extLst>
                    <a:ext uri="{A12FA001-AC4F-418D-AE19-62706E023703}">
                      <ahyp:hlinkClr val="tx"/>
                    </a:ext>
                  </a:extLst>
                </a:hlinkClick>
              </a:rPr>
              <a:t>Top view white citrus juicer</a:t>
            </a:r>
            <a:endParaRPr sz="2600">
              <a:solidFill>
                <a:schemeClr val="lt2"/>
              </a:solidFill>
            </a:endParaRPr>
          </a:p>
          <a:p>
            <a:pPr indent="-419100" lvl="0" marL="482600" rtl="0" algn="l">
              <a:lnSpc>
                <a:spcPct val="100000"/>
              </a:lnSpc>
              <a:spcBef>
                <a:spcPts val="600"/>
              </a:spcBef>
              <a:spcAft>
                <a:spcPts val="0"/>
              </a:spcAft>
              <a:buClr>
                <a:schemeClr val="accent1"/>
              </a:buClr>
              <a:buSzPts val="2600"/>
              <a:buFont typeface="Nunito Light"/>
              <a:buChar char="●"/>
            </a:pPr>
            <a:r>
              <a:rPr lang="en" sz="2600">
                <a:solidFill>
                  <a:schemeClr val="lt2"/>
                </a:solidFill>
                <a:uFill>
                  <a:noFill/>
                </a:uFill>
                <a:hlinkClick r:id="rId7">
                  <a:extLst>
                    <a:ext uri="{A12FA001-AC4F-418D-AE19-62706E023703}">
                      <ahyp:hlinkClr val="tx"/>
                    </a:ext>
                  </a:extLst>
                </a:hlinkClick>
              </a:rPr>
              <a:t>Summer smoothie with pineapple</a:t>
            </a:r>
            <a:endParaRPr sz="2600">
              <a:solidFill>
                <a:schemeClr val="lt2"/>
              </a:solidFill>
            </a:endParaRPr>
          </a:p>
          <a:p>
            <a:pPr indent="-419100" lvl="0" marL="482600" rtl="0" algn="l">
              <a:lnSpc>
                <a:spcPct val="100000"/>
              </a:lnSpc>
              <a:spcBef>
                <a:spcPts val="600"/>
              </a:spcBef>
              <a:spcAft>
                <a:spcPts val="0"/>
              </a:spcAft>
              <a:buClr>
                <a:schemeClr val="accent1"/>
              </a:buClr>
              <a:buSzPts val="2600"/>
              <a:buFont typeface="Nunito Light"/>
              <a:buChar char="●"/>
            </a:pPr>
            <a:r>
              <a:rPr lang="en" sz="2600">
                <a:solidFill>
                  <a:schemeClr val="lt2"/>
                </a:solidFill>
                <a:uFill>
                  <a:noFill/>
                </a:uFill>
                <a:hlinkClick r:id="rId8">
                  <a:extLst>
                    <a:ext uri="{A12FA001-AC4F-418D-AE19-62706E023703}">
                      <ahyp:hlinkClr val="tx"/>
                    </a:ext>
                  </a:extLst>
                </a:hlinkClick>
              </a:rPr>
              <a:t>Portrait beautiful female with freckles</a:t>
            </a:r>
            <a:endParaRPr sz="2600">
              <a:solidFill>
                <a:schemeClr val="lt2"/>
              </a:solidFill>
            </a:endParaRPr>
          </a:p>
          <a:p>
            <a:pPr indent="-419100" lvl="0" marL="482600" rtl="0" algn="l">
              <a:lnSpc>
                <a:spcPct val="100000"/>
              </a:lnSpc>
              <a:spcBef>
                <a:spcPts val="600"/>
              </a:spcBef>
              <a:spcAft>
                <a:spcPts val="0"/>
              </a:spcAft>
              <a:buClr>
                <a:schemeClr val="accent1"/>
              </a:buClr>
              <a:buSzPts val="2600"/>
              <a:buFont typeface="Nunito Light"/>
              <a:buChar char="●"/>
            </a:pPr>
            <a:r>
              <a:rPr lang="en" sz="2600">
                <a:solidFill>
                  <a:schemeClr val="lt2"/>
                </a:solidFill>
                <a:uFill>
                  <a:noFill/>
                </a:uFill>
                <a:hlinkClick r:id="rId9">
                  <a:extLst>
                    <a:ext uri="{A12FA001-AC4F-418D-AE19-62706E023703}">
                      <ahyp:hlinkClr val="tx"/>
                    </a:ext>
                  </a:extLst>
                </a:hlinkClick>
              </a:rPr>
              <a:t>Macro strawberry texture</a:t>
            </a:r>
            <a:endParaRPr sz="2600">
              <a:solidFill>
                <a:schemeClr val="lt2"/>
              </a:solidFill>
            </a:endParaRPr>
          </a:p>
          <a:p>
            <a:pPr indent="-419100" lvl="0" marL="482600" rtl="0" algn="l">
              <a:lnSpc>
                <a:spcPct val="100000"/>
              </a:lnSpc>
              <a:spcBef>
                <a:spcPts val="600"/>
              </a:spcBef>
              <a:spcAft>
                <a:spcPts val="0"/>
              </a:spcAft>
              <a:buClr>
                <a:schemeClr val="accent1"/>
              </a:buClr>
              <a:buSzPts val="2600"/>
              <a:buFont typeface="Nunito Light"/>
              <a:buChar char="●"/>
            </a:pPr>
            <a:r>
              <a:rPr lang="en" sz="2600">
                <a:solidFill>
                  <a:schemeClr val="lt2"/>
                </a:solidFill>
                <a:uFill>
                  <a:noFill/>
                </a:uFill>
                <a:hlinkClick r:id="rId10">
                  <a:extLst>
                    <a:ext uri="{A12FA001-AC4F-418D-AE19-62706E023703}">
                      <ahyp:hlinkClr val="tx"/>
                    </a:ext>
                  </a:extLst>
                </a:hlinkClick>
              </a:rPr>
              <a:t>Spilled milkshake on pink surface</a:t>
            </a:r>
            <a:endParaRPr sz="2600">
              <a:solidFill>
                <a:schemeClr val="lt2"/>
              </a:solidFill>
            </a:endParaRPr>
          </a:p>
        </p:txBody>
      </p:sp>
      <p:sp>
        <p:nvSpPr>
          <p:cNvPr id="860" name="Google Shape;860;p66"/>
          <p:cNvSpPr txBox="1"/>
          <p:nvPr>
            <p:ph idx="2" type="body"/>
          </p:nvPr>
        </p:nvSpPr>
        <p:spPr>
          <a:xfrm>
            <a:off x="9618750" y="2616350"/>
            <a:ext cx="7229400" cy="6557400"/>
          </a:xfrm>
          <a:prstGeom prst="rect">
            <a:avLst/>
          </a:prstGeom>
        </p:spPr>
        <p:txBody>
          <a:bodyPr anchorCtr="0" anchor="t" bIns="182850" lIns="182850" spcFirstLastPara="1" rIns="182850" wrap="square" tIns="182850">
            <a:noAutofit/>
          </a:bodyPr>
          <a:lstStyle/>
          <a:p>
            <a:pPr indent="-419100" lvl="0" marL="482600" rtl="0" algn="l">
              <a:lnSpc>
                <a:spcPct val="100000"/>
              </a:lnSpc>
              <a:spcBef>
                <a:spcPts val="600"/>
              </a:spcBef>
              <a:spcAft>
                <a:spcPts val="0"/>
              </a:spcAft>
              <a:buClr>
                <a:schemeClr val="accent1"/>
              </a:buClr>
              <a:buSzPts val="2600"/>
              <a:buFont typeface="Nunito Light"/>
              <a:buChar char="●"/>
            </a:pPr>
            <a:r>
              <a:rPr lang="en" sz="2600">
                <a:solidFill>
                  <a:schemeClr val="lt2"/>
                </a:solidFill>
                <a:uFill>
                  <a:noFill/>
                </a:uFill>
                <a:hlinkClick r:id="rId11">
                  <a:extLst>
                    <a:ext uri="{A12FA001-AC4F-418D-AE19-62706E023703}">
                      <ahyp:hlinkClr val="tx"/>
                    </a:ext>
                  </a:extLst>
                </a:hlinkClick>
              </a:rPr>
              <a:t>Hands holding whole watermelon</a:t>
            </a:r>
            <a:endParaRPr sz="2600">
              <a:solidFill>
                <a:schemeClr val="lt2"/>
              </a:solidFill>
            </a:endParaRPr>
          </a:p>
          <a:p>
            <a:pPr indent="-419100" lvl="0" marL="482600" rtl="0" algn="l">
              <a:lnSpc>
                <a:spcPct val="100000"/>
              </a:lnSpc>
              <a:spcBef>
                <a:spcPts val="600"/>
              </a:spcBef>
              <a:spcAft>
                <a:spcPts val="0"/>
              </a:spcAft>
              <a:buClr>
                <a:schemeClr val="accent1"/>
              </a:buClr>
              <a:buSzPts val="2600"/>
              <a:buFont typeface="Nunito Light"/>
              <a:buChar char="●"/>
            </a:pPr>
            <a:r>
              <a:rPr lang="en" sz="2600">
                <a:solidFill>
                  <a:schemeClr val="lt2"/>
                </a:solidFill>
                <a:uFill>
                  <a:noFill/>
                </a:uFill>
                <a:hlinkClick r:id="rId12">
                  <a:extLst>
                    <a:ext uri="{A12FA001-AC4F-418D-AE19-62706E023703}">
                      <ahyp:hlinkClr val="tx"/>
                    </a:ext>
                  </a:extLst>
                </a:hlinkClick>
              </a:rPr>
              <a:t>An oranges slices pattern on turquoise background</a:t>
            </a:r>
            <a:endParaRPr sz="2600">
              <a:solidFill>
                <a:schemeClr val="lt2"/>
              </a:solidFill>
            </a:endParaRPr>
          </a:p>
          <a:p>
            <a:pPr indent="-419100" lvl="0" marL="482600" rtl="0" algn="l">
              <a:lnSpc>
                <a:spcPct val="100000"/>
              </a:lnSpc>
              <a:spcBef>
                <a:spcPts val="600"/>
              </a:spcBef>
              <a:spcAft>
                <a:spcPts val="0"/>
              </a:spcAft>
              <a:buClr>
                <a:schemeClr val="accent1"/>
              </a:buClr>
              <a:buSzPts val="2600"/>
              <a:buFont typeface="Nunito Light"/>
              <a:buChar char="●"/>
            </a:pPr>
            <a:r>
              <a:rPr lang="en" sz="2600">
                <a:solidFill>
                  <a:schemeClr val="lt2"/>
                </a:solidFill>
                <a:uFill>
                  <a:noFill/>
                </a:uFill>
                <a:hlinkClick r:id="rId13">
                  <a:extLst>
                    <a:ext uri="{A12FA001-AC4F-418D-AE19-62706E023703}">
                      <ahyp:hlinkClr val="tx"/>
                    </a:ext>
                  </a:extLst>
                </a:hlinkClick>
              </a:rPr>
              <a:t>Colorful smoothie bottles and fruit</a:t>
            </a:r>
            <a:endParaRPr sz="2600">
              <a:solidFill>
                <a:schemeClr val="lt2"/>
              </a:solidFill>
            </a:endParaRPr>
          </a:p>
          <a:p>
            <a:pPr indent="-419100" lvl="0" marL="482600" rtl="0" algn="l">
              <a:lnSpc>
                <a:spcPct val="100000"/>
              </a:lnSpc>
              <a:spcBef>
                <a:spcPts val="600"/>
              </a:spcBef>
              <a:spcAft>
                <a:spcPts val="0"/>
              </a:spcAft>
              <a:buClr>
                <a:schemeClr val="accent1"/>
              </a:buClr>
              <a:buSzPts val="2600"/>
              <a:buFont typeface="Nunito Light"/>
              <a:buChar char="●"/>
            </a:pPr>
            <a:r>
              <a:rPr lang="en" sz="2600">
                <a:solidFill>
                  <a:schemeClr val="lt2"/>
                </a:solidFill>
                <a:uFill>
                  <a:noFill/>
                </a:uFill>
                <a:hlinkClick r:id="rId14">
                  <a:extLst>
                    <a:ext uri="{A12FA001-AC4F-418D-AE19-62706E023703}">
                      <ahyp:hlinkClr val="tx"/>
                    </a:ext>
                  </a:extLst>
                </a:hlinkClick>
              </a:rPr>
              <a:t>Slices of cantaloupe fruit against yellow backdrop</a:t>
            </a:r>
            <a:endParaRPr sz="2600">
              <a:solidFill>
                <a:schemeClr val="lt2"/>
              </a:solidFill>
            </a:endParaRPr>
          </a:p>
          <a:p>
            <a:pPr indent="-419100" lvl="0" marL="482600" rtl="0" algn="l">
              <a:lnSpc>
                <a:spcPct val="100000"/>
              </a:lnSpc>
              <a:spcBef>
                <a:spcPts val="600"/>
              </a:spcBef>
              <a:spcAft>
                <a:spcPts val="0"/>
              </a:spcAft>
              <a:buClr>
                <a:schemeClr val="accent1"/>
              </a:buClr>
              <a:buSzPts val="2600"/>
              <a:buFont typeface="Nunito Light"/>
              <a:buChar char="●"/>
            </a:pPr>
            <a:r>
              <a:rPr lang="en" sz="2600">
                <a:solidFill>
                  <a:schemeClr val="lt2"/>
                </a:solidFill>
                <a:uFill>
                  <a:noFill/>
                </a:uFill>
                <a:hlinkClick r:id="rId15">
                  <a:extLst>
                    <a:ext uri="{A12FA001-AC4F-418D-AE19-62706E023703}">
                      <ahyp:hlinkClr val="tx"/>
                    </a:ext>
                  </a:extLst>
                </a:hlinkClick>
              </a:rPr>
              <a:t>Portrait of a stylish man with pink background</a:t>
            </a:r>
            <a:endParaRPr sz="2600">
              <a:solidFill>
                <a:schemeClr val="lt2"/>
              </a:solidFill>
            </a:endParaRPr>
          </a:p>
          <a:p>
            <a:pPr indent="-419100" lvl="0" marL="482600" rtl="0" algn="l">
              <a:lnSpc>
                <a:spcPct val="100000"/>
              </a:lnSpc>
              <a:spcBef>
                <a:spcPts val="600"/>
              </a:spcBef>
              <a:spcAft>
                <a:spcPts val="0"/>
              </a:spcAft>
              <a:buClr>
                <a:schemeClr val="accent1"/>
              </a:buClr>
              <a:buSzPts val="2600"/>
              <a:buFont typeface="Nunito Light"/>
              <a:buChar char="●"/>
            </a:pPr>
            <a:r>
              <a:rPr lang="en" sz="2600">
                <a:solidFill>
                  <a:schemeClr val="lt2"/>
                </a:solidFill>
                <a:uFill>
                  <a:noFill/>
                </a:uFill>
                <a:hlinkClick r:id="rId16">
                  <a:extLst>
                    <a:ext uri="{A12FA001-AC4F-418D-AE19-62706E023703}">
                      <ahyp:hlinkClr val="tx"/>
                    </a:ext>
                  </a:extLst>
                </a:hlinkClick>
              </a:rPr>
              <a:t>Smiling casual man looking at camera</a:t>
            </a:r>
            <a:endParaRPr sz="2600">
              <a:solidFill>
                <a:schemeClr val="lt2"/>
              </a:solidFill>
            </a:endParaRPr>
          </a:p>
          <a:p>
            <a:pPr indent="-419100" lvl="0" marL="482600" rtl="0" algn="l">
              <a:lnSpc>
                <a:spcPct val="100000"/>
              </a:lnSpc>
              <a:spcBef>
                <a:spcPts val="600"/>
              </a:spcBef>
              <a:spcAft>
                <a:spcPts val="0"/>
              </a:spcAft>
              <a:buClr>
                <a:schemeClr val="accent1"/>
              </a:buClr>
              <a:buSzPts val="2600"/>
              <a:buFont typeface="Nunito Light"/>
              <a:buChar char="●"/>
            </a:pPr>
            <a:r>
              <a:rPr lang="en" sz="2600">
                <a:solidFill>
                  <a:schemeClr val="lt2"/>
                </a:solidFill>
                <a:uFill>
                  <a:noFill/>
                </a:uFill>
                <a:hlinkClick r:id="rId17">
                  <a:extLst>
                    <a:ext uri="{A12FA001-AC4F-418D-AE19-62706E023703}">
                      <ahyp:hlinkClr val="tx"/>
                    </a:ext>
                  </a:extLst>
                </a:hlinkClick>
              </a:rPr>
              <a:t>Blue watermelon background</a:t>
            </a:r>
            <a:endParaRPr sz="2600">
              <a:solidFill>
                <a:schemeClr val="lt2"/>
              </a:solidFill>
            </a:endParaRPr>
          </a:p>
          <a:p>
            <a:pPr indent="-419100" lvl="0" marL="482600" rtl="0" algn="l">
              <a:lnSpc>
                <a:spcPct val="100000"/>
              </a:lnSpc>
              <a:spcBef>
                <a:spcPts val="600"/>
              </a:spcBef>
              <a:spcAft>
                <a:spcPts val="0"/>
              </a:spcAft>
              <a:buClr>
                <a:schemeClr val="accent1"/>
              </a:buClr>
              <a:buSzPts val="2600"/>
              <a:buFont typeface="Nunito Light"/>
              <a:buChar char="●"/>
            </a:pPr>
            <a:r>
              <a:rPr lang="en" sz="2600">
                <a:solidFill>
                  <a:schemeClr val="lt2"/>
                </a:solidFill>
                <a:uFill>
                  <a:noFill/>
                </a:uFill>
                <a:hlinkClick r:id="rId18">
                  <a:extLst>
                    <a:ext uri="{A12FA001-AC4F-418D-AE19-62706E023703}">
                      <ahyp:hlinkClr val="tx"/>
                    </a:ext>
                  </a:extLst>
                </a:hlinkClick>
              </a:rPr>
              <a:t>Flat lay juicer with arrangement of oranges</a:t>
            </a:r>
            <a:endParaRPr sz="2600">
              <a:solidFill>
                <a:schemeClr val="l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4" name="Shape 864"/>
        <p:cNvGrpSpPr/>
        <p:nvPr/>
      </p:nvGrpSpPr>
      <p:grpSpPr>
        <a:xfrm>
          <a:off x="0" y="0"/>
          <a:ext cx="0" cy="0"/>
          <a:chOff x="0" y="0"/>
          <a:chExt cx="0" cy="0"/>
        </a:xfrm>
      </p:grpSpPr>
      <p:sp>
        <p:nvSpPr>
          <p:cNvPr id="865" name="Google Shape;865;p67"/>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866" name="Google Shape;866;p67"/>
          <p:cNvSpPr txBox="1"/>
          <p:nvPr>
            <p:ph idx="4294967295" type="body"/>
          </p:nvPr>
        </p:nvSpPr>
        <p:spPr>
          <a:xfrm>
            <a:off x="2441000" y="2599750"/>
            <a:ext cx="14094600" cy="880200"/>
          </a:xfrm>
          <a:prstGeom prst="rect">
            <a:avLst/>
          </a:prstGeom>
        </p:spPr>
        <p:txBody>
          <a:bodyPr anchorCtr="0" anchor="t" bIns="182850" lIns="182850" spcFirstLastPara="1" rIns="182850" wrap="square" tIns="182850">
            <a:noAutofit/>
          </a:bodyPr>
          <a:lstStyle/>
          <a:p>
            <a:pPr indent="0" lvl="0" marL="0" marR="0" rtl="0" algn="l">
              <a:lnSpc>
                <a:spcPct val="115000"/>
              </a:lnSpc>
              <a:spcBef>
                <a:spcPts val="2800"/>
              </a:spcBef>
              <a:spcAft>
                <a:spcPts val="0"/>
              </a:spcAft>
              <a:buNone/>
            </a:pPr>
            <a:r>
              <a:rPr lang="en" sz="24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2400" u="sng">
                <a:solidFill>
                  <a:srgbClr val="869FB2"/>
                </a:solidFill>
                <a:latin typeface="Arial"/>
                <a:ea typeface="Arial"/>
                <a:cs typeface="Arial"/>
                <a:sym typeface="Arial"/>
                <a:hlinkClick r:id="rId3">
                  <a:extLst>
                    <a:ext uri="{A12FA001-AC4F-418D-AE19-62706E023703}">
                      <ahyp:hlinkClr val="tx"/>
                    </a:ext>
                  </a:extLst>
                </a:hlinkClick>
              </a:rPr>
              <a:t>lidesgo</a:t>
            </a:r>
            <a:r>
              <a:rPr lang="en" sz="2400">
                <a:solidFill>
                  <a:srgbClr val="435D74"/>
                </a:solidFill>
                <a:latin typeface="Arial"/>
                <a:ea typeface="Arial"/>
                <a:cs typeface="Arial"/>
                <a:sym typeface="Arial"/>
              </a:rPr>
              <a:t> </a:t>
            </a:r>
            <a:r>
              <a:rPr lang="en" sz="2400">
                <a:solidFill>
                  <a:srgbClr val="FFFFFF"/>
                </a:solidFill>
                <a:latin typeface="Arial"/>
                <a:ea typeface="Arial"/>
                <a:cs typeface="Arial"/>
                <a:sym typeface="Arial"/>
              </a:rPr>
              <a:t>by keeping the </a:t>
            </a:r>
            <a:r>
              <a:rPr b="1" lang="en" sz="2400">
                <a:solidFill>
                  <a:srgbClr val="869FB2"/>
                </a:solidFill>
                <a:uFill>
                  <a:noFill/>
                </a:uFill>
                <a:latin typeface="Arial"/>
                <a:ea typeface="Arial"/>
                <a:cs typeface="Arial"/>
                <a:sym typeface="Arial"/>
                <a:hlinkClick action="ppaction://hlinksldjump" r:id="rId4">
                  <a:extLst>
                    <a:ext uri="{A12FA001-AC4F-418D-AE19-62706E023703}">
                      <ahyp:hlinkClr val="tx"/>
                    </a:ext>
                  </a:extLst>
                </a:hlinkClick>
              </a:rPr>
              <a:t>Thanks</a:t>
            </a:r>
            <a:r>
              <a:rPr lang="en" sz="2400">
                <a:solidFill>
                  <a:srgbClr val="FFFFFF"/>
                </a:solidFill>
                <a:latin typeface="Arial"/>
                <a:ea typeface="Arial"/>
                <a:cs typeface="Arial"/>
                <a:sym typeface="Arial"/>
              </a:rPr>
              <a:t> slide.</a:t>
            </a:r>
            <a:endParaRPr sz="2400">
              <a:solidFill>
                <a:srgbClr val="FFFFFF"/>
              </a:solidFill>
              <a:latin typeface="Arial"/>
              <a:ea typeface="Arial"/>
              <a:cs typeface="Arial"/>
              <a:sym typeface="Arial"/>
            </a:endParaRPr>
          </a:p>
          <a:p>
            <a:pPr indent="0" lvl="0" marL="0" marR="0" rtl="0" algn="l">
              <a:lnSpc>
                <a:spcPct val="115000"/>
              </a:lnSpc>
              <a:spcBef>
                <a:spcPts val="2800"/>
              </a:spcBef>
              <a:spcAft>
                <a:spcPts val="0"/>
              </a:spcAft>
              <a:buNone/>
            </a:pPr>
            <a:r>
              <a:rPr b="1" lang="en" sz="2200">
                <a:solidFill>
                  <a:srgbClr val="869FB2"/>
                </a:solidFill>
                <a:latin typeface="Arial"/>
                <a:ea typeface="Arial"/>
                <a:cs typeface="Arial"/>
                <a:sym typeface="Arial"/>
              </a:rPr>
              <a:t>You are allowed to:</a:t>
            </a:r>
            <a:endParaRPr b="1" sz="2200">
              <a:solidFill>
                <a:srgbClr val="869FB2"/>
              </a:solidFill>
              <a:latin typeface="Arial"/>
              <a:ea typeface="Arial"/>
              <a:cs typeface="Arial"/>
              <a:sym typeface="Arial"/>
            </a:endParaRPr>
          </a:p>
          <a:p>
            <a:pPr indent="0" lvl="0" marL="0" rtl="0" algn="l">
              <a:lnSpc>
                <a:spcPct val="115000"/>
              </a:lnSpc>
              <a:spcBef>
                <a:spcPts val="800"/>
              </a:spcBef>
              <a:spcAft>
                <a:spcPts val="0"/>
              </a:spcAft>
              <a:buNone/>
            </a:pPr>
            <a:r>
              <a:rPr lang="en" sz="2200">
                <a:solidFill>
                  <a:srgbClr val="FFFFFF"/>
                </a:solidFill>
                <a:latin typeface="Arial"/>
                <a:ea typeface="Arial"/>
                <a:cs typeface="Arial"/>
                <a:sym typeface="Arial"/>
              </a:rPr>
              <a:t>- Modify this template.</a:t>
            </a:r>
            <a:endParaRPr sz="22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2200">
                <a:solidFill>
                  <a:srgbClr val="FFFFFF"/>
                </a:solidFill>
                <a:latin typeface="Arial"/>
                <a:ea typeface="Arial"/>
                <a:cs typeface="Arial"/>
                <a:sym typeface="Arial"/>
              </a:rPr>
              <a:t>- Use it for both personal and commercial projects.</a:t>
            </a:r>
            <a:endParaRPr sz="2200">
              <a:solidFill>
                <a:srgbClr val="FFFFFF"/>
              </a:solidFill>
              <a:latin typeface="Arial"/>
              <a:ea typeface="Arial"/>
              <a:cs typeface="Arial"/>
              <a:sym typeface="Arial"/>
            </a:endParaRPr>
          </a:p>
          <a:p>
            <a:pPr indent="0" lvl="0" marL="0" rtl="0" algn="l">
              <a:lnSpc>
                <a:spcPct val="115000"/>
              </a:lnSpc>
              <a:spcBef>
                <a:spcPts val="2800"/>
              </a:spcBef>
              <a:spcAft>
                <a:spcPts val="0"/>
              </a:spcAft>
              <a:buNone/>
            </a:pPr>
            <a:r>
              <a:rPr b="1" lang="en" sz="2200">
                <a:solidFill>
                  <a:srgbClr val="869FB2"/>
                </a:solidFill>
                <a:latin typeface="Arial"/>
                <a:ea typeface="Arial"/>
                <a:cs typeface="Arial"/>
                <a:sym typeface="Arial"/>
              </a:rPr>
              <a:t>You are not allowed to:</a:t>
            </a:r>
            <a:endParaRPr b="1" sz="2200">
              <a:solidFill>
                <a:srgbClr val="869FB2"/>
              </a:solidFill>
              <a:latin typeface="Arial"/>
              <a:ea typeface="Arial"/>
              <a:cs typeface="Arial"/>
              <a:sym typeface="Arial"/>
            </a:endParaRPr>
          </a:p>
          <a:p>
            <a:pPr indent="0" lvl="0" marL="0" rtl="0" algn="l">
              <a:lnSpc>
                <a:spcPct val="115000"/>
              </a:lnSpc>
              <a:spcBef>
                <a:spcPts val="800"/>
              </a:spcBef>
              <a:spcAft>
                <a:spcPts val="0"/>
              </a:spcAft>
              <a:buNone/>
            </a:pPr>
            <a:r>
              <a:rPr lang="en" sz="2200">
                <a:solidFill>
                  <a:srgbClr val="FFFFFF"/>
                </a:solidFill>
                <a:latin typeface="Arial"/>
                <a:ea typeface="Arial"/>
                <a:cs typeface="Arial"/>
                <a:sym typeface="Arial"/>
              </a:rPr>
              <a:t>- Sublicense, sell or rent any of Slidesgo Content (or a modified version of Slidesgo Content).</a:t>
            </a:r>
            <a:endParaRPr sz="22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2200">
                <a:solidFill>
                  <a:srgbClr val="FFFFFF"/>
                </a:solidFill>
                <a:latin typeface="Arial"/>
                <a:ea typeface="Arial"/>
                <a:cs typeface="Arial"/>
                <a:sym typeface="Arial"/>
              </a:rPr>
              <a:t>- Distribute Slidesgo Content unless it has been expressly authorized by Slidesgo.</a:t>
            </a:r>
            <a:endParaRPr sz="22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2200">
                <a:solidFill>
                  <a:srgbClr val="FFFFFF"/>
                </a:solidFill>
                <a:latin typeface="Arial"/>
                <a:ea typeface="Arial"/>
                <a:cs typeface="Arial"/>
                <a:sym typeface="Arial"/>
              </a:rPr>
              <a:t>- Include Slidesgo Content in an online or offline database or file.</a:t>
            </a:r>
            <a:endParaRPr sz="22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2200">
                <a:solidFill>
                  <a:srgbClr val="FFFFFF"/>
                </a:solidFill>
                <a:latin typeface="Arial"/>
                <a:ea typeface="Arial"/>
                <a:cs typeface="Arial"/>
                <a:sym typeface="Arial"/>
              </a:rPr>
              <a:t>- Offer Slidesgo templates (or modified versions of Slidesgo templates) for download.</a:t>
            </a:r>
            <a:endParaRPr sz="22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2200">
                <a:solidFill>
                  <a:srgbClr val="FFFFFF"/>
                </a:solidFill>
                <a:latin typeface="Arial"/>
                <a:ea typeface="Arial"/>
                <a:cs typeface="Arial"/>
                <a:sym typeface="Arial"/>
              </a:rPr>
              <a:t>- Acquire the copyright of Slidesgo Content.</a:t>
            </a:r>
            <a:endParaRPr sz="2200">
              <a:solidFill>
                <a:srgbClr val="FFFFFF"/>
              </a:solidFill>
              <a:latin typeface="Arial"/>
              <a:ea typeface="Arial"/>
              <a:cs typeface="Arial"/>
              <a:sym typeface="Arial"/>
            </a:endParaRPr>
          </a:p>
          <a:p>
            <a:pPr indent="0" lvl="0" marL="0" rtl="0" algn="ctr">
              <a:spcBef>
                <a:spcPts val="0"/>
              </a:spcBef>
              <a:spcAft>
                <a:spcPts val="0"/>
              </a:spcAft>
              <a:buNone/>
            </a:pPr>
            <a:r>
              <a:t/>
            </a:r>
            <a:endParaRPr sz="2200">
              <a:solidFill>
                <a:srgbClr val="435D74"/>
              </a:solidFill>
              <a:latin typeface="Arial"/>
              <a:ea typeface="Arial"/>
              <a:cs typeface="Arial"/>
              <a:sym typeface="Arial"/>
            </a:endParaRPr>
          </a:p>
          <a:p>
            <a:pPr indent="0" lvl="0" marL="0" rtl="0" algn="ctr">
              <a:spcBef>
                <a:spcPts val="0"/>
              </a:spcBef>
              <a:spcAft>
                <a:spcPts val="0"/>
              </a:spcAft>
              <a:buNone/>
            </a:pPr>
            <a:r>
              <a:t/>
            </a:r>
            <a:endParaRPr sz="2800">
              <a:solidFill>
                <a:srgbClr val="435D74"/>
              </a:solidFill>
              <a:latin typeface="Arial"/>
              <a:ea typeface="Arial"/>
              <a:cs typeface="Arial"/>
              <a:sym typeface="Arial"/>
            </a:endParaRPr>
          </a:p>
          <a:p>
            <a:pPr indent="0" lvl="0" marL="0" rtl="0" algn="l">
              <a:spcBef>
                <a:spcPts val="0"/>
              </a:spcBef>
              <a:spcAft>
                <a:spcPts val="0"/>
              </a:spcAft>
              <a:buNone/>
            </a:pPr>
            <a:r>
              <a:t/>
            </a:r>
            <a:endParaRPr sz="2800">
              <a:solidFill>
                <a:srgbClr val="435D74"/>
              </a:solidFill>
              <a:latin typeface="Arial"/>
              <a:ea typeface="Arial"/>
              <a:cs typeface="Arial"/>
              <a:sym typeface="Arial"/>
            </a:endParaRPr>
          </a:p>
        </p:txBody>
      </p:sp>
      <p:sp>
        <p:nvSpPr>
          <p:cNvPr id="867" name="Google Shape;867;p67"/>
          <p:cNvSpPr txBox="1"/>
          <p:nvPr>
            <p:ph idx="4294967295" type="body"/>
          </p:nvPr>
        </p:nvSpPr>
        <p:spPr>
          <a:xfrm>
            <a:off x="2096700" y="8248850"/>
            <a:ext cx="14094600" cy="880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24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2400">
                <a:solidFill>
                  <a:srgbClr val="FFFFFF"/>
                </a:solidFill>
                <a:latin typeface="Arial"/>
                <a:ea typeface="Arial"/>
                <a:cs typeface="Arial"/>
                <a:sym typeface="Arial"/>
              </a:rPr>
              <a:t>our FAQs or visit Slidesgo School:</a:t>
            </a:r>
            <a:endParaRPr sz="2400">
              <a:solidFill>
                <a:srgbClr val="FFFFFF"/>
              </a:solidFill>
              <a:latin typeface="Arial"/>
              <a:ea typeface="Arial"/>
              <a:cs typeface="Arial"/>
              <a:sym typeface="Arial"/>
            </a:endParaRPr>
          </a:p>
          <a:p>
            <a:pPr indent="0" lvl="0" marL="0" rtl="0" algn="ctr">
              <a:spcBef>
                <a:spcPts val="0"/>
              </a:spcBef>
              <a:spcAft>
                <a:spcPts val="0"/>
              </a:spcAft>
              <a:buNone/>
            </a:pPr>
            <a:r>
              <a:rPr lang="en" sz="2400" u="sng">
                <a:solidFill>
                  <a:srgbClr val="869FB2"/>
                </a:solidFill>
                <a:latin typeface="Arial"/>
                <a:ea typeface="Arial"/>
                <a:cs typeface="Arial"/>
                <a:sym typeface="Arial"/>
                <a:hlinkClick r:id="rId5">
                  <a:extLst>
                    <a:ext uri="{A12FA001-AC4F-418D-AE19-62706E023703}">
                      <ahyp:hlinkClr val="tx"/>
                    </a:ext>
                  </a:extLst>
                </a:hlinkClick>
              </a:rPr>
              <a:t>https://slidesgo.com/faqs</a:t>
            </a:r>
            <a:r>
              <a:rPr lang="en" sz="2800">
                <a:solidFill>
                  <a:srgbClr val="FFFFFF"/>
                </a:solidFill>
                <a:latin typeface="Arial"/>
                <a:ea typeface="Arial"/>
                <a:cs typeface="Arial"/>
                <a:sym typeface="Arial"/>
              </a:rPr>
              <a:t> </a:t>
            </a:r>
            <a:r>
              <a:rPr lang="en" sz="2400">
                <a:solidFill>
                  <a:srgbClr val="FFFFFF"/>
                </a:solidFill>
                <a:latin typeface="Arial"/>
                <a:ea typeface="Arial"/>
                <a:cs typeface="Arial"/>
                <a:sym typeface="Arial"/>
              </a:rPr>
              <a:t>and</a:t>
            </a:r>
            <a:r>
              <a:rPr lang="en" sz="2800">
                <a:solidFill>
                  <a:srgbClr val="FFFFFF"/>
                </a:solidFill>
                <a:latin typeface="Arial"/>
                <a:ea typeface="Arial"/>
                <a:cs typeface="Arial"/>
                <a:sym typeface="Arial"/>
              </a:rPr>
              <a:t> </a:t>
            </a:r>
            <a:r>
              <a:rPr lang="en" sz="2400" u="sng">
                <a:solidFill>
                  <a:srgbClr val="869FB2"/>
                </a:solidFill>
                <a:latin typeface="Arial"/>
                <a:ea typeface="Arial"/>
                <a:cs typeface="Arial"/>
                <a:sym typeface="Arial"/>
                <a:hlinkClick r:id="rId6">
                  <a:extLst>
                    <a:ext uri="{A12FA001-AC4F-418D-AE19-62706E023703}">
                      <ahyp:hlinkClr val="tx"/>
                    </a:ext>
                  </a:extLst>
                </a:hlinkClick>
              </a:rPr>
              <a:t>https://slidesgo.com/slidesgo-school</a:t>
            </a:r>
            <a:endParaRPr sz="2400" u="sng">
              <a:solidFill>
                <a:srgbClr val="869FB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3" name="Shape 223"/>
        <p:cNvGrpSpPr/>
        <p:nvPr/>
      </p:nvGrpSpPr>
      <p:grpSpPr>
        <a:xfrm>
          <a:off x="0" y="0"/>
          <a:ext cx="0" cy="0"/>
          <a:chOff x="0" y="0"/>
          <a:chExt cx="0" cy="0"/>
        </a:xfrm>
      </p:grpSpPr>
      <p:sp>
        <p:nvSpPr>
          <p:cNvPr id="224" name="Google Shape;224;p32"/>
          <p:cNvSpPr txBox="1"/>
          <p:nvPr>
            <p:ph type="title"/>
          </p:nvPr>
        </p:nvSpPr>
        <p:spPr>
          <a:xfrm>
            <a:off x="1314450" y="109000"/>
            <a:ext cx="156594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solidFill>
                  <a:srgbClr val="FFFFFF"/>
                </a:solidFill>
              </a:rPr>
              <a:t>EXPORT AS MASKS</a:t>
            </a:r>
            <a:endParaRPr>
              <a:solidFill>
                <a:srgbClr val="FFFFFF"/>
              </a:solidFill>
            </a:endParaRPr>
          </a:p>
          <a:p>
            <a:pPr indent="0" lvl="0" marL="0" rtl="0" algn="ctr">
              <a:spcBef>
                <a:spcPts val="0"/>
              </a:spcBef>
              <a:spcAft>
                <a:spcPts val="0"/>
              </a:spcAft>
              <a:buNone/>
            </a:pPr>
            <a:r>
              <a:rPr lang="en">
                <a:solidFill>
                  <a:srgbClr val="FFFFFF"/>
                </a:solidFill>
              </a:rPr>
              <a:t>for semantic segmentation </a:t>
            </a:r>
            <a:endParaRPr sz="7200">
              <a:solidFill>
                <a:srgbClr val="FFFFFF"/>
              </a:solidFill>
            </a:endParaRPr>
          </a:p>
        </p:txBody>
      </p:sp>
      <p:pic>
        <p:nvPicPr>
          <p:cNvPr id="225" name="Google Shape;225;p32"/>
          <p:cNvPicPr preferRelativeResize="0"/>
          <p:nvPr/>
        </p:nvPicPr>
        <p:blipFill rotWithShape="1">
          <a:blip r:embed="rId3">
            <a:alphaModFix/>
          </a:blip>
          <a:srcRect b="0" l="0" r="37327" t="0"/>
          <a:stretch/>
        </p:blipFill>
        <p:spPr>
          <a:xfrm>
            <a:off x="329749" y="3139797"/>
            <a:ext cx="3353296" cy="3566003"/>
          </a:xfrm>
          <a:prstGeom prst="rect">
            <a:avLst/>
          </a:prstGeom>
          <a:noFill/>
          <a:ln cap="flat" cmpd="sng" w="76200">
            <a:solidFill>
              <a:schemeClr val="lt2"/>
            </a:solidFill>
            <a:prstDash val="solid"/>
            <a:miter lim="8000"/>
            <a:headEnd len="sm" w="sm" type="none"/>
            <a:tailEnd len="sm" w="sm" type="none"/>
          </a:ln>
        </p:spPr>
      </p:pic>
      <p:pic>
        <p:nvPicPr>
          <p:cNvPr id="226" name="Google Shape;226;p32"/>
          <p:cNvPicPr preferRelativeResize="0"/>
          <p:nvPr/>
        </p:nvPicPr>
        <p:blipFill rotWithShape="1">
          <a:blip r:embed="rId3">
            <a:alphaModFix/>
          </a:blip>
          <a:srcRect b="0" l="0" r="37327" t="0"/>
          <a:stretch/>
        </p:blipFill>
        <p:spPr>
          <a:xfrm>
            <a:off x="4457899" y="3139797"/>
            <a:ext cx="3353296" cy="3566003"/>
          </a:xfrm>
          <a:prstGeom prst="rect">
            <a:avLst/>
          </a:prstGeom>
          <a:noFill/>
          <a:ln cap="flat" cmpd="sng" w="76200">
            <a:solidFill>
              <a:schemeClr val="lt2"/>
            </a:solidFill>
            <a:prstDash val="solid"/>
            <a:miter lim="8000"/>
            <a:headEnd len="sm" w="sm" type="none"/>
            <a:tailEnd len="sm" w="sm" type="none"/>
          </a:ln>
        </p:spPr>
      </p:pic>
      <p:pic>
        <p:nvPicPr>
          <p:cNvPr id="227" name="Google Shape;227;p32"/>
          <p:cNvPicPr preferRelativeResize="0"/>
          <p:nvPr/>
        </p:nvPicPr>
        <p:blipFill rotWithShape="1">
          <a:blip r:embed="rId3">
            <a:alphaModFix/>
          </a:blip>
          <a:srcRect b="0" l="0" r="37327" t="0"/>
          <a:stretch/>
        </p:blipFill>
        <p:spPr>
          <a:xfrm>
            <a:off x="9348049" y="3025197"/>
            <a:ext cx="3353296" cy="3566003"/>
          </a:xfrm>
          <a:prstGeom prst="rect">
            <a:avLst/>
          </a:prstGeom>
          <a:noFill/>
          <a:ln cap="flat" cmpd="sng" w="76200">
            <a:solidFill>
              <a:schemeClr val="lt2"/>
            </a:solidFill>
            <a:prstDash val="solid"/>
            <a:miter lim="8000"/>
            <a:headEnd len="sm" w="sm" type="none"/>
            <a:tailEnd len="sm" w="sm" type="none"/>
          </a:ln>
        </p:spPr>
      </p:pic>
      <p:pic>
        <p:nvPicPr>
          <p:cNvPr id="228" name="Google Shape;228;p32"/>
          <p:cNvPicPr preferRelativeResize="0"/>
          <p:nvPr/>
        </p:nvPicPr>
        <p:blipFill rotWithShape="1">
          <a:blip r:embed="rId3">
            <a:alphaModFix/>
          </a:blip>
          <a:srcRect b="0" l="0" r="37327" t="0"/>
          <a:stretch/>
        </p:blipFill>
        <p:spPr>
          <a:xfrm>
            <a:off x="13780999" y="3055347"/>
            <a:ext cx="3353296" cy="3566003"/>
          </a:xfrm>
          <a:prstGeom prst="rect">
            <a:avLst/>
          </a:prstGeom>
          <a:noFill/>
          <a:ln cap="flat" cmpd="sng" w="76200">
            <a:solidFill>
              <a:schemeClr val="lt2"/>
            </a:solidFill>
            <a:prstDash val="solid"/>
            <a:miter lim="8000"/>
            <a:headEnd len="sm" w="sm" type="none"/>
            <a:tailEnd len="sm" w="sm" type="none"/>
          </a:ln>
        </p:spPr>
      </p:pic>
      <p:sp>
        <p:nvSpPr>
          <p:cNvPr id="229" name="Google Shape;229;p32"/>
          <p:cNvSpPr/>
          <p:nvPr/>
        </p:nvSpPr>
        <p:spPr>
          <a:xfrm rot="10800000">
            <a:off x="1183500" y="5854661"/>
            <a:ext cx="1645800" cy="1645800"/>
          </a:xfrm>
          <a:prstGeom prst="ellipse">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 name="Google Shape;230;p32"/>
          <p:cNvSpPr txBox="1"/>
          <p:nvPr>
            <p:ph idx="4294967295" type="ctrTitle"/>
          </p:nvPr>
        </p:nvSpPr>
        <p:spPr>
          <a:xfrm>
            <a:off x="1273500" y="6479415"/>
            <a:ext cx="1465800" cy="326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0" lang="en" sz="7200"/>
              <a:t>01</a:t>
            </a:r>
            <a:endParaRPr b="0" sz="7200"/>
          </a:p>
        </p:txBody>
      </p:sp>
      <p:sp>
        <p:nvSpPr>
          <p:cNvPr id="231" name="Google Shape;231;p32"/>
          <p:cNvSpPr/>
          <p:nvPr/>
        </p:nvSpPr>
        <p:spPr>
          <a:xfrm rot="10800000">
            <a:off x="5389776" y="5947488"/>
            <a:ext cx="1645800" cy="16458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 name="Google Shape;232;p32"/>
          <p:cNvSpPr txBox="1"/>
          <p:nvPr>
            <p:ph idx="4294967295" type="ctrTitle"/>
          </p:nvPr>
        </p:nvSpPr>
        <p:spPr>
          <a:xfrm>
            <a:off x="5333976" y="6572246"/>
            <a:ext cx="1757400" cy="326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0" lang="en" sz="7200"/>
              <a:t>0</a:t>
            </a:r>
            <a:r>
              <a:rPr lang="en" sz="7200"/>
              <a:t>2</a:t>
            </a:r>
            <a:endParaRPr b="0" sz="7200"/>
          </a:p>
        </p:txBody>
      </p:sp>
      <p:sp>
        <p:nvSpPr>
          <p:cNvPr id="233" name="Google Shape;233;p32"/>
          <p:cNvSpPr txBox="1"/>
          <p:nvPr>
            <p:ph idx="4294967295" type="subTitle"/>
          </p:nvPr>
        </p:nvSpPr>
        <p:spPr>
          <a:xfrm flipH="1">
            <a:off x="-514350" y="7683600"/>
            <a:ext cx="4960800" cy="888000"/>
          </a:xfrm>
          <a:prstGeom prst="rect">
            <a:avLst/>
          </a:prstGeom>
        </p:spPr>
        <p:txBody>
          <a:bodyPr anchorCtr="0" anchor="b" bIns="182850" lIns="182850" spcFirstLastPara="1" rIns="182850" wrap="square" tIns="182850">
            <a:noAutofit/>
          </a:bodyPr>
          <a:lstStyle/>
          <a:p>
            <a:pPr indent="0" lvl="0" marL="0" rtl="0" algn="ctr">
              <a:lnSpc>
                <a:spcPct val="100000"/>
              </a:lnSpc>
              <a:spcBef>
                <a:spcPts val="0"/>
              </a:spcBef>
              <a:spcAft>
                <a:spcPts val="0"/>
              </a:spcAft>
              <a:buNone/>
            </a:pPr>
            <a:r>
              <a:rPr lang="en">
                <a:latin typeface="Capriola"/>
                <a:ea typeface="Capriola"/>
                <a:cs typeface="Capriola"/>
                <a:sym typeface="Capriola"/>
              </a:rPr>
              <a:t>Image</a:t>
            </a:r>
            <a:endParaRPr>
              <a:latin typeface="Capriola"/>
              <a:ea typeface="Capriola"/>
              <a:cs typeface="Capriola"/>
              <a:sym typeface="Capriola"/>
            </a:endParaRPr>
          </a:p>
        </p:txBody>
      </p:sp>
      <p:sp>
        <p:nvSpPr>
          <p:cNvPr id="234" name="Google Shape;234;p32"/>
          <p:cNvSpPr txBox="1"/>
          <p:nvPr>
            <p:ph idx="4294967295" type="subTitle"/>
          </p:nvPr>
        </p:nvSpPr>
        <p:spPr>
          <a:xfrm flipH="1">
            <a:off x="3853484" y="8305750"/>
            <a:ext cx="4751400" cy="1243200"/>
          </a:xfrm>
          <a:prstGeom prst="rect">
            <a:avLst/>
          </a:prstGeom>
        </p:spPr>
        <p:txBody>
          <a:bodyPr anchorCtr="0" anchor="t" bIns="182850" lIns="182850" spcFirstLastPara="1" rIns="182850" wrap="square" tIns="182850">
            <a:noAutofit/>
          </a:bodyPr>
          <a:lstStyle/>
          <a:p>
            <a:pPr indent="0" lvl="0" marL="0" rtl="0" algn="ctr">
              <a:lnSpc>
                <a:spcPct val="100000"/>
              </a:lnSpc>
              <a:spcBef>
                <a:spcPts val="0"/>
              </a:spcBef>
              <a:spcAft>
                <a:spcPts val="3200"/>
              </a:spcAft>
              <a:buNone/>
            </a:pPr>
            <a:r>
              <a:rPr lang="en" sz="2800"/>
              <a:t>Annotations in Supervisely JSON format</a:t>
            </a:r>
            <a:endParaRPr sz="2800"/>
          </a:p>
        </p:txBody>
      </p:sp>
      <p:sp>
        <p:nvSpPr>
          <p:cNvPr id="235" name="Google Shape;235;p32"/>
          <p:cNvSpPr txBox="1"/>
          <p:nvPr>
            <p:ph idx="4294967295" type="subTitle"/>
          </p:nvPr>
        </p:nvSpPr>
        <p:spPr>
          <a:xfrm flipH="1">
            <a:off x="3760288" y="7683600"/>
            <a:ext cx="4960800" cy="888000"/>
          </a:xfrm>
          <a:prstGeom prst="rect">
            <a:avLst/>
          </a:prstGeom>
        </p:spPr>
        <p:txBody>
          <a:bodyPr anchorCtr="0" anchor="b" bIns="182850" lIns="182850" spcFirstLastPara="1" rIns="182850" wrap="square" tIns="182850">
            <a:noAutofit/>
          </a:bodyPr>
          <a:lstStyle/>
          <a:p>
            <a:pPr indent="0" lvl="0" marL="0" rtl="0" algn="ctr">
              <a:lnSpc>
                <a:spcPct val="100000"/>
              </a:lnSpc>
              <a:spcBef>
                <a:spcPts val="0"/>
              </a:spcBef>
              <a:spcAft>
                <a:spcPts val="0"/>
              </a:spcAft>
              <a:buNone/>
            </a:pPr>
            <a:r>
              <a:rPr lang="en">
                <a:latin typeface="Capriola"/>
                <a:ea typeface="Capriola"/>
                <a:cs typeface="Capriola"/>
                <a:sym typeface="Capriola"/>
              </a:rPr>
              <a:t>Labels in JSON </a:t>
            </a:r>
            <a:endParaRPr>
              <a:latin typeface="Capriola"/>
              <a:ea typeface="Capriola"/>
              <a:cs typeface="Capriola"/>
              <a:sym typeface="Capriola"/>
            </a:endParaRPr>
          </a:p>
        </p:txBody>
      </p:sp>
      <p:sp>
        <p:nvSpPr>
          <p:cNvPr id="236" name="Google Shape;236;p32"/>
          <p:cNvSpPr/>
          <p:nvPr/>
        </p:nvSpPr>
        <p:spPr>
          <a:xfrm rot="10800000">
            <a:off x="10389926" y="5951338"/>
            <a:ext cx="1645800" cy="16458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 name="Google Shape;237;p32"/>
          <p:cNvSpPr txBox="1"/>
          <p:nvPr>
            <p:ph idx="4294967295" type="subTitle"/>
          </p:nvPr>
        </p:nvSpPr>
        <p:spPr>
          <a:xfrm flipH="1">
            <a:off x="8806450" y="8309600"/>
            <a:ext cx="4173000" cy="1243200"/>
          </a:xfrm>
          <a:prstGeom prst="rect">
            <a:avLst/>
          </a:prstGeom>
        </p:spPr>
        <p:txBody>
          <a:bodyPr anchorCtr="0" anchor="t" bIns="182850" lIns="182850" spcFirstLastPara="1" rIns="182850" wrap="square" tIns="182850">
            <a:noAutofit/>
          </a:bodyPr>
          <a:lstStyle/>
          <a:p>
            <a:pPr indent="0" lvl="0" marL="0" rtl="0" algn="ctr">
              <a:lnSpc>
                <a:spcPct val="100000"/>
              </a:lnSpc>
              <a:spcBef>
                <a:spcPts val="0"/>
              </a:spcBef>
              <a:spcAft>
                <a:spcPts val="3200"/>
              </a:spcAft>
              <a:buNone/>
            </a:pPr>
            <a:r>
              <a:rPr lang="en" sz="2800"/>
              <a:t>RGB mask with colors of classes (semantic segemntation)</a:t>
            </a:r>
            <a:endParaRPr sz="2800"/>
          </a:p>
        </p:txBody>
      </p:sp>
      <p:sp>
        <p:nvSpPr>
          <p:cNvPr id="238" name="Google Shape;238;p32"/>
          <p:cNvSpPr txBox="1"/>
          <p:nvPr>
            <p:ph idx="4294967295" type="subTitle"/>
          </p:nvPr>
        </p:nvSpPr>
        <p:spPr>
          <a:xfrm flipH="1">
            <a:off x="8567050" y="7687450"/>
            <a:ext cx="4960800" cy="888000"/>
          </a:xfrm>
          <a:prstGeom prst="rect">
            <a:avLst/>
          </a:prstGeom>
        </p:spPr>
        <p:txBody>
          <a:bodyPr anchorCtr="0" anchor="b" bIns="182850" lIns="182850" spcFirstLastPara="1" rIns="182850" wrap="square" tIns="182850">
            <a:noAutofit/>
          </a:bodyPr>
          <a:lstStyle/>
          <a:p>
            <a:pPr indent="0" lvl="0" marL="0" rtl="0" algn="ctr">
              <a:lnSpc>
                <a:spcPct val="100000"/>
              </a:lnSpc>
              <a:spcBef>
                <a:spcPts val="0"/>
              </a:spcBef>
              <a:spcAft>
                <a:spcPts val="0"/>
              </a:spcAft>
              <a:buNone/>
            </a:pPr>
            <a:r>
              <a:rPr lang="en">
                <a:latin typeface="Capriola"/>
                <a:ea typeface="Capriola"/>
                <a:cs typeface="Capriola"/>
                <a:sym typeface="Capriola"/>
              </a:rPr>
              <a:t>Human mask</a:t>
            </a:r>
            <a:endParaRPr>
              <a:latin typeface="Capriola"/>
              <a:ea typeface="Capriola"/>
              <a:cs typeface="Capriola"/>
              <a:sym typeface="Capriola"/>
            </a:endParaRPr>
          </a:p>
        </p:txBody>
      </p:sp>
      <p:sp>
        <p:nvSpPr>
          <p:cNvPr id="239" name="Google Shape;239;p32"/>
          <p:cNvSpPr txBox="1"/>
          <p:nvPr>
            <p:ph idx="4294967295" type="subTitle"/>
          </p:nvPr>
        </p:nvSpPr>
        <p:spPr>
          <a:xfrm flipH="1">
            <a:off x="12226050" y="8086750"/>
            <a:ext cx="6745200" cy="1243200"/>
          </a:xfrm>
          <a:prstGeom prst="rect">
            <a:avLst/>
          </a:prstGeom>
        </p:spPr>
        <p:txBody>
          <a:bodyPr anchorCtr="0" anchor="t" bIns="182850" lIns="182850" spcFirstLastPara="1" rIns="182850" wrap="square" tIns="182850">
            <a:noAutofit/>
          </a:bodyPr>
          <a:lstStyle/>
          <a:p>
            <a:pPr indent="0" lvl="0" marL="0" rtl="0" algn="ctr">
              <a:lnSpc>
                <a:spcPct val="100000"/>
              </a:lnSpc>
              <a:spcBef>
                <a:spcPts val="0"/>
              </a:spcBef>
              <a:spcAft>
                <a:spcPts val="0"/>
              </a:spcAft>
              <a:buNone/>
            </a:pPr>
            <a:r>
              <a:rPr lang="en" sz="2800"/>
              <a:t>Class indices as pixel colors, e.g. </a:t>
            </a:r>
            <a:endParaRPr sz="2800"/>
          </a:p>
          <a:p>
            <a:pPr indent="0" lvl="0" marL="0" rtl="0" algn="ctr">
              <a:lnSpc>
                <a:spcPct val="100000"/>
              </a:lnSpc>
              <a:spcBef>
                <a:spcPts val="0"/>
              </a:spcBef>
              <a:spcAft>
                <a:spcPts val="0"/>
              </a:spcAft>
              <a:buNone/>
            </a:pPr>
            <a:r>
              <a:rPr lang="en" sz="2800"/>
              <a:t>(0, 0, 0) - background</a:t>
            </a:r>
            <a:endParaRPr sz="2800"/>
          </a:p>
          <a:p>
            <a:pPr indent="0" lvl="0" marL="0" rtl="0" algn="ctr">
              <a:lnSpc>
                <a:spcPct val="100000"/>
              </a:lnSpc>
              <a:spcBef>
                <a:spcPts val="0"/>
              </a:spcBef>
              <a:spcAft>
                <a:spcPts val="0"/>
              </a:spcAft>
              <a:buNone/>
            </a:pPr>
            <a:r>
              <a:rPr lang="en" sz="2800"/>
              <a:t>(1, 1, 1) - class # 1</a:t>
            </a:r>
            <a:endParaRPr sz="2800"/>
          </a:p>
          <a:p>
            <a:pPr indent="0" lvl="0" marL="0" rtl="0" algn="ctr">
              <a:lnSpc>
                <a:spcPct val="100000"/>
              </a:lnSpc>
              <a:spcBef>
                <a:spcPts val="0"/>
              </a:spcBef>
              <a:spcAft>
                <a:spcPts val="0"/>
              </a:spcAft>
              <a:buNone/>
            </a:pPr>
            <a:r>
              <a:rPr lang="en" sz="2800"/>
              <a:t>(2, 2, 2) - class #2, </a:t>
            </a:r>
            <a:endParaRPr sz="2800"/>
          </a:p>
          <a:p>
            <a:pPr indent="0" lvl="0" marL="0" rtl="0" algn="ctr">
              <a:lnSpc>
                <a:spcPct val="100000"/>
              </a:lnSpc>
              <a:spcBef>
                <a:spcPts val="0"/>
              </a:spcBef>
              <a:spcAft>
                <a:spcPts val="0"/>
              </a:spcAft>
              <a:buNone/>
            </a:pPr>
            <a:r>
              <a:rPr lang="en" sz="2800"/>
              <a:t>etc...</a:t>
            </a:r>
            <a:endParaRPr sz="2800"/>
          </a:p>
        </p:txBody>
      </p:sp>
      <p:sp>
        <p:nvSpPr>
          <p:cNvPr id="240" name="Google Shape;240;p32"/>
          <p:cNvSpPr txBox="1"/>
          <p:nvPr>
            <p:ph idx="4294967295" type="subTitle"/>
          </p:nvPr>
        </p:nvSpPr>
        <p:spPr>
          <a:xfrm flipH="1">
            <a:off x="13375000" y="7464600"/>
            <a:ext cx="4960800" cy="888000"/>
          </a:xfrm>
          <a:prstGeom prst="rect">
            <a:avLst/>
          </a:prstGeom>
        </p:spPr>
        <p:txBody>
          <a:bodyPr anchorCtr="0" anchor="b" bIns="182850" lIns="182850" spcFirstLastPara="1" rIns="182850" wrap="square" tIns="182850">
            <a:noAutofit/>
          </a:bodyPr>
          <a:lstStyle/>
          <a:p>
            <a:pPr indent="0" lvl="0" marL="0" rtl="0" algn="ctr">
              <a:lnSpc>
                <a:spcPct val="100000"/>
              </a:lnSpc>
              <a:spcBef>
                <a:spcPts val="0"/>
              </a:spcBef>
              <a:spcAft>
                <a:spcPts val="0"/>
              </a:spcAft>
              <a:buNone/>
            </a:pPr>
            <a:r>
              <a:rPr lang="en">
                <a:latin typeface="Capriola"/>
                <a:ea typeface="Capriola"/>
                <a:cs typeface="Capriola"/>
                <a:sym typeface="Capriola"/>
              </a:rPr>
              <a:t>Machine mask</a:t>
            </a:r>
            <a:endParaRPr>
              <a:latin typeface="Capriola"/>
              <a:ea typeface="Capriola"/>
              <a:cs typeface="Capriola"/>
              <a:sym typeface="Capriola"/>
            </a:endParaRPr>
          </a:p>
        </p:txBody>
      </p:sp>
      <p:sp>
        <p:nvSpPr>
          <p:cNvPr id="241" name="Google Shape;241;p32"/>
          <p:cNvSpPr/>
          <p:nvPr/>
        </p:nvSpPr>
        <p:spPr>
          <a:xfrm rot="10800000">
            <a:off x="14614476" y="5819688"/>
            <a:ext cx="1645800" cy="1645800"/>
          </a:xfrm>
          <a:prstGeom prst="ellips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1" name="Shape 871"/>
        <p:cNvGrpSpPr/>
        <p:nvPr/>
      </p:nvGrpSpPr>
      <p:grpSpPr>
        <a:xfrm>
          <a:off x="0" y="0"/>
          <a:ext cx="0" cy="0"/>
          <a:chOff x="0" y="0"/>
          <a:chExt cx="0" cy="0"/>
        </a:xfrm>
      </p:grpSpPr>
      <p:sp>
        <p:nvSpPr>
          <p:cNvPr id="872" name="Google Shape;872;p68"/>
          <p:cNvSpPr txBox="1"/>
          <p:nvPr>
            <p:ph idx="4294967295" type="title"/>
          </p:nvPr>
        </p:nvSpPr>
        <p:spPr>
          <a:xfrm>
            <a:off x="2096700" y="19088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873" name="Google Shape;873;p68"/>
          <p:cNvSpPr txBox="1"/>
          <p:nvPr>
            <p:ph idx="4294967295" type="body"/>
          </p:nvPr>
        </p:nvSpPr>
        <p:spPr>
          <a:xfrm>
            <a:off x="2136200" y="2915750"/>
            <a:ext cx="14094600" cy="880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2400">
                <a:solidFill>
                  <a:srgbClr val="FFFFFF"/>
                </a:solidFill>
                <a:latin typeface="Arial"/>
                <a:ea typeface="Arial"/>
                <a:cs typeface="Arial"/>
                <a:sym typeface="Arial"/>
              </a:rPr>
              <a:t>This presentation has been made using the following fonts:</a:t>
            </a:r>
            <a:endParaRPr sz="2400">
              <a:solidFill>
                <a:srgbClr val="FFFFFF"/>
              </a:solidFill>
              <a:latin typeface="Arial"/>
              <a:ea typeface="Arial"/>
              <a:cs typeface="Arial"/>
              <a:sym typeface="Arial"/>
            </a:endParaRPr>
          </a:p>
          <a:p>
            <a:pPr indent="0" lvl="0" marL="0" rtl="0" algn="l">
              <a:spcBef>
                <a:spcPts val="0"/>
              </a:spcBef>
              <a:spcAft>
                <a:spcPts val="0"/>
              </a:spcAft>
              <a:buNone/>
            </a:pPr>
            <a:r>
              <a:t/>
            </a:r>
            <a:endParaRPr sz="2800">
              <a:solidFill>
                <a:srgbClr val="435D74"/>
              </a:solidFill>
              <a:latin typeface="Arial"/>
              <a:ea typeface="Arial"/>
              <a:cs typeface="Arial"/>
              <a:sym typeface="Arial"/>
            </a:endParaRPr>
          </a:p>
        </p:txBody>
      </p:sp>
      <p:sp>
        <p:nvSpPr>
          <p:cNvPr id="874" name="Google Shape;874;p68"/>
          <p:cNvSpPr txBox="1"/>
          <p:nvPr>
            <p:ph idx="4294967295" type="body"/>
          </p:nvPr>
        </p:nvSpPr>
        <p:spPr>
          <a:xfrm>
            <a:off x="2136200" y="3838098"/>
            <a:ext cx="14094600" cy="2509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1" lang="en">
                <a:solidFill>
                  <a:srgbClr val="FFFFFF"/>
                </a:solidFill>
                <a:latin typeface="Arial"/>
                <a:ea typeface="Arial"/>
                <a:cs typeface="Arial"/>
                <a:sym typeface="Arial"/>
              </a:rPr>
              <a:t>Capriola</a:t>
            </a:r>
            <a:endParaRPr b="1">
              <a:solidFill>
                <a:srgbClr val="FFFFFF"/>
              </a:solidFill>
              <a:latin typeface="Arial"/>
              <a:ea typeface="Arial"/>
              <a:cs typeface="Arial"/>
              <a:sym typeface="Arial"/>
            </a:endParaRPr>
          </a:p>
          <a:p>
            <a:pPr indent="0" lvl="0" marL="0" rtl="0" algn="ctr">
              <a:spcBef>
                <a:spcPts val="0"/>
              </a:spcBef>
              <a:spcAft>
                <a:spcPts val="0"/>
              </a:spcAft>
              <a:buNone/>
            </a:pPr>
            <a:r>
              <a:rPr b="1"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3">
                  <a:extLst>
                    <a:ext uri="{A12FA001-AC4F-418D-AE19-62706E023703}">
                      <ahyp:hlinkClr val="tx"/>
                    </a:ext>
                  </a:extLst>
                </a:hlinkClick>
              </a:rPr>
              <a:t>https://fonts.google.com/specimen/Capriola</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sz="1600">
              <a:solidFill>
                <a:srgbClr val="FFFFFF"/>
              </a:solidFill>
              <a:latin typeface="Arial"/>
              <a:ea typeface="Arial"/>
              <a:cs typeface="Arial"/>
              <a:sym typeface="Arial"/>
            </a:endParaRPr>
          </a:p>
          <a:p>
            <a:pPr indent="0" lvl="0" marL="0" rtl="0" algn="ctr">
              <a:spcBef>
                <a:spcPts val="0"/>
              </a:spcBef>
              <a:spcAft>
                <a:spcPts val="0"/>
              </a:spcAft>
              <a:buNone/>
            </a:pPr>
            <a:r>
              <a:rPr b="1" lang="en">
                <a:solidFill>
                  <a:srgbClr val="FFFFFF"/>
                </a:solidFill>
                <a:latin typeface="Arial"/>
                <a:ea typeface="Arial"/>
                <a:cs typeface="Arial"/>
                <a:sym typeface="Arial"/>
              </a:rPr>
              <a:t>Athiti</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2200"/>
              <a:buFont typeface="Arial"/>
              <a:buNone/>
            </a:pPr>
            <a:r>
              <a:rPr b="1"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4">
                  <a:extLst>
                    <a:ext uri="{A12FA001-AC4F-418D-AE19-62706E023703}">
                      <ahyp:hlinkClr val="tx"/>
                    </a:ext>
                  </a:extLst>
                </a:hlinkClick>
              </a:rPr>
              <a:t>https://fonts.google.com/specimen/Athiti</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875" name="Google Shape;875;p68"/>
          <p:cNvGrpSpPr/>
          <p:nvPr/>
        </p:nvGrpSpPr>
        <p:grpSpPr>
          <a:xfrm>
            <a:off x="5167125" y="6997750"/>
            <a:ext cx="7953750" cy="1508400"/>
            <a:chOff x="2052655" y="3498875"/>
            <a:chExt cx="3976875" cy="754200"/>
          </a:xfrm>
        </p:grpSpPr>
        <p:sp>
          <p:nvSpPr>
            <p:cNvPr id="876" name="Google Shape;876;p68"/>
            <p:cNvSpPr/>
            <p:nvPr/>
          </p:nvSpPr>
          <p:spPr>
            <a:xfrm>
              <a:off x="3114480" y="3498875"/>
              <a:ext cx="791400" cy="754200"/>
            </a:xfrm>
            <a:prstGeom prst="roundRect">
              <a:avLst>
                <a:gd fmla="val 16667" name="adj"/>
              </a:avLst>
            </a:prstGeom>
            <a:solidFill>
              <a:srgbClr val="FABF0D"/>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 name="Google Shape;877;p68"/>
            <p:cNvSpPr/>
            <p:nvPr/>
          </p:nvSpPr>
          <p:spPr>
            <a:xfrm>
              <a:off x="4176300" y="3498875"/>
              <a:ext cx="791400" cy="754200"/>
            </a:xfrm>
            <a:prstGeom prst="roundRect">
              <a:avLst>
                <a:gd fmla="val 16667" name="adj"/>
              </a:avLst>
            </a:prstGeom>
            <a:solidFill>
              <a:srgbClr val="C1E553"/>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78" name="Google Shape;878;p68"/>
            <p:cNvSpPr/>
            <p:nvPr/>
          </p:nvSpPr>
          <p:spPr>
            <a:xfrm>
              <a:off x="5238120" y="3498875"/>
              <a:ext cx="791400" cy="754200"/>
            </a:xfrm>
            <a:prstGeom prst="roundRect">
              <a:avLst>
                <a:gd fmla="val 16667" name="adj"/>
              </a:avLst>
            </a:prstGeom>
            <a:solidFill>
              <a:srgbClr val="FD5988"/>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79" name="Google Shape;879;p68"/>
            <p:cNvSpPr/>
            <p:nvPr/>
          </p:nvSpPr>
          <p:spPr>
            <a:xfrm>
              <a:off x="2052655" y="3498875"/>
              <a:ext cx="791400" cy="754200"/>
            </a:xfrm>
            <a:prstGeom prst="roundRect">
              <a:avLst>
                <a:gd fmla="val 16667" name="adj"/>
              </a:avLst>
            </a:prstGeom>
            <a:solidFill>
              <a:srgbClr val="5CD0EB"/>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80" name="Google Shape;880;p68"/>
            <p:cNvSpPr txBox="1"/>
            <p:nvPr/>
          </p:nvSpPr>
          <p:spPr>
            <a:xfrm>
              <a:off x="3114480" y="3655925"/>
              <a:ext cx="791400" cy="4401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#fabf0d</a:t>
              </a:r>
              <a:endParaRPr sz="2000">
                <a:solidFill>
                  <a:srgbClr val="FFFFFF"/>
                </a:solidFill>
              </a:endParaRPr>
            </a:p>
          </p:txBody>
        </p:sp>
        <p:sp>
          <p:nvSpPr>
            <p:cNvPr id="881" name="Google Shape;881;p68"/>
            <p:cNvSpPr txBox="1"/>
            <p:nvPr/>
          </p:nvSpPr>
          <p:spPr>
            <a:xfrm>
              <a:off x="4176305" y="3655925"/>
              <a:ext cx="791400" cy="4401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#c1e553</a:t>
              </a:r>
              <a:endParaRPr sz="2000">
                <a:solidFill>
                  <a:srgbClr val="FFFFFF"/>
                </a:solidFill>
              </a:endParaRPr>
            </a:p>
          </p:txBody>
        </p:sp>
        <p:sp>
          <p:nvSpPr>
            <p:cNvPr id="882" name="Google Shape;882;p68"/>
            <p:cNvSpPr txBox="1"/>
            <p:nvPr/>
          </p:nvSpPr>
          <p:spPr>
            <a:xfrm>
              <a:off x="5238130" y="3655925"/>
              <a:ext cx="791400" cy="4401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#fd5988</a:t>
              </a:r>
              <a:endParaRPr sz="2000">
                <a:solidFill>
                  <a:srgbClr val="FFFFFF"/>
                </a:solidFill>
              </a:endParaRPr>
            </a:p>
          </p:txBody>
        </p:sp>
        <p:sp>
          <p:nvSpPr>
            <p:cNvPr id="883" name="Google Shape;883;p68"/>
            <p:cNvSpPr txBox="1"/>
            <p:nvPr/>
          </p:nvSpPr>
          <p:spPr>
            <a:xfrm>
              <a:off x="2052655" y="3655925"/>
              <a:ext cx="791400" cy="4401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#5cd0eb</a:t>
              </a:r>
              <a:endParaRPr sz="2000">
                <a:solidFill>
                  <a:srgbClr val="FFFFFF"/>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7" name="Shape 887"/>
        <p:cNvGrpSpPr/>
        <p:nvPr/>
      </p:nvGrpSpPr>
      <p:grpSpPr>
        <a:xfrm>
          <a:off x="0" y="0"/>
          <a:ext cx="0" cy="0"/>
          <a:chOff x="0" y="0"/>
          <a:chExt cx="0" cy="0"/>
        </a:xfrm>
      </p:grpSpPr>
      <p:sp>
        <p:nvSpPr>
          <p:cNvPr id="888" name="Google Shape;888;p69"/>
          <p:cNvSpPr txBox="1"/>
          <p:nvPr>
            <p:ph idx="4294967295" type="title"/>
          </p:nvPr>
        </p:nvSpPr>
        <p:spPr>
          <a:xfrm>
            <a:off x="2136200" y="1332805"/>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889" name="Google Shape;889;p69"/>
          <p:cNvSpPr txBox="1"/>
          <p:nvPr>
            <p:ph idx="4294967295" type="body"/>
          </p:nvPr>
        </p:nvSpPr>
        <p:spPr>
          <a:xfrm>
            <a:off x="2504872" y="2339998"/>
            <a:ext cx="13261800" cy="636600"/>
          </a:xfrm>
          <a:prstGeom prst="rect">
            <a:avLst/>
          </a:prstGeom>
        </p:spPr>
        <p:txBody>
          <a:bodyPr anchorCtr="0" anchor="t" bIns="182850" lIns="182850" spcFirstLastPara="1" rIns="182850" wrap="square" tIns="182850">
            <a:noAutofit/>
          </a:bodyPr>
          <a:lstStyle/>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How it Works.</a:t>
            </a:r>
            <a:endParaRPr>
              <a:solidFill>
                <a:srgbClr val="869FB2"/>
              </a:solidFill>
              <a:latin typeface="Arial"/>
              <a:ea typeface="Arial"/>
              <a:cs typeface="Arial"/>
              <a:sym typeface="Arial"/>
            </a:endParaRPr>
          </a:p>
        </p:txBody>
      </p:sp>
      <p:pic>
        <p:nvPicPr>
          <p:cNvPr id="890" name="Google Shape;890;p69"/>
          <p:cNvPicPr preferRelativeResize="0"/>
          <p:nvPr/>
        </p:nvPicPr>
        <p:blipFill rotWithShape="1">
          <a:blip r:embed="rId4">
            <a:alphaModFix/>
          </a:blip>
          <a:srcRect b="16547" l="0" r="0" t="16540"/>
          <a:stretch/>
        </p:blipFill>
        <p:spPr>
          <a:xfrm>
            <a:off x="1021641" y="5377278"/>
            <a:ext cx="3213439" cy="2150145"/>
          </a:xfrm>
          <a:prstGeom prst="rect">
            <a:avLst/>
          </a:prstGeom>
          <a:noFill/>
          <a:ln>
            <a:noFill/>
          </a:ln>
        </p:spPr>
      </p:pic>
      <p:sp>
        <p:nvSpPr>
          <p:cNvPr id="891" name="Google Shape;891;p69"/>
          <p:cNvSpPr txBox="1"/>
          <p:nvPr/>
        </p:nvSpPr>
        <p:spPr>
          <a:xfrm>
            <a:off x="1356082"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5">
                  <a:extLst>
                    <a:ext uri="{A12FA001-AC4F-418D-AE19-62706E023703}">
                      <ahyp:hlinkClr val="tx"/>
                    </a:ext>
                  </a:extLst>
                </a:hlinkClick>
              </a:rPr>
              <a:t>Pana</a:t>
            </a:r>
            <a:endParaRPr sz="2800">
              <a:solidFill>
                <a:srgbClr val="869FB2"/>
              </a:solidFill>
            </a:endParaRPr>
          </a:p>
        </p:txBody>
      </p:sp>
      <p:sp>
        <p:nvSpPr>
          <p:cNvPr id="892" name="Google Shape;892;p69"/>
          <p:cNvSpPr txBox="1"/>
          <p:nvPr/>
        </p:nvSpPr>
        <p:spPr>
          <a:xfrm>
            <a:off x="457843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6">
                  <a:extLst>
                    <a:ext uri="{A12FA001-AC4F-418D-AE19-62706E023703}">
                      <ahyp:hlinkClr val="tx"/>
                    </a:ext>
                  </a:extLst>
                </a:hlinkClick>
              </a:rPr>
              <a:t>Amico</a:t>
            </a:r>
            <a:endParaRPr sz="2800">
              <a:solidFill>
                <a:srgbClr val="869FB2"/>
              </a:solidFill>
            </a:endParaRPr>
          </a:p>
        </p:txBody>
      </p:sp>
      <p:sp>
        <p:nvSpPr>
          <p:cNvPr id="893" name="Google Shape;893;p69"/>
          <p:cNvSpPr txBox="1"/>
          <p:nvPr/>
        </p:nvSpPr>
        <p:spPr>
          <a:xfrm>
            <a:off x="780080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7">
                  <a:extLst>
                    <a:ext uri="{A12FA001-AC4F-418D-AE19-62706E023703}">
                      <ahyp:hlinkClr val="tx"/>
                    </a:ext>
                  </a:extLst>
                </a:hlinkClick>
              </a:rPr>
              <a:t>Bro</a:t>
            </a:r>
            <a:endParaRPr sz="2800">
              <a:solidFill>
                <a:srgbClr val="869FB2"/>
              </a:solidFill>
            </a:endParaRPr>
          </a:p>
        </p:txBody>
      </p:sp>
      <p:sp>
        <p:nvSpPr>
          <p:cNvPr id="894" name="Google Shape;894;p69"/>
          <p:cNvSpPr txBox="1"/>
          <p:nvPr/>
        </p:nvSpPr>
        <p:spPr>
          <a:xfrm>
            <a:off x="1102312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8">
                  <a:extLst>
                    <a:ext uri="{A12FA001-AC4F-418D-AE19-62706E023703}">
                      <ahyp:hlinkClr val="tx"/>
                    </a:ext>
                  </a:extLst>
                </a:hlinkClick>
              </a:rPr>
              <a:t>Rafiki</a:t>
            </a:r>
            <a:endParaRPr sz="2800">
              <a:solidFill>
                <a:srgbClr val="869FB2"/>
              </a:solidFill>
            </a:endParaRPr>
          </a:p>
        </p:txBody>
      </p:sp>
      <p:pic>
        <p:nvPicPr>
          <p:cNvPr id="895" name="Google Shape;895;p69"/>
          <p:cNvPicPr preferRelativeResize="0"/>
          <p:nvPr/>
        </p:nvPicPr>
        <p:blipFill rotWithShape="1">
          <a:blip r:embed="rId9">
            <a:alphaModFix/>
          </a:blip>
          <a:srcRect b="0" l="0" r="0" t="0"/>
          <a:stretch/>
        </p:blipFill>
        <p:spPr>
          <a:xfrm>
            <a:off x="4510155" y="4821699"/>
            <a:ext cx="2681190" cy="2681205"/>
          </a:xfrm>
          <a:prstGeom prst="rect">
            <a:avLst/>
          </a:prstGeom>
          <a:noFill/>
          <a:ln>
            <a:noFill/>
          </a:ln>
        </p:spPr>
      </p:pic>
      <p:pic>
        <p:nvPicPr>
          <p:cNvPr id="896" name="Google Shape;896;p69"/>
          <p:cNvPicPr preferRelativeResize="0"/>
          <p:nvPr/>
        </p:nvPicPr>
        <p:blipFill rotWithShape="1">
          <a:blip r:embed="rId10">
            <a:alphaModFix/>
          </a:blip>
          <a:srcRect b="8854" l="4194" r="4213" t="11228"/>
          <a:stretch/>
        </p:blipFill>
        <p:spPr>
          <a:xfrm>
            <a:off x="7548550" y="5065025"/>
            <a:ext cx="2896607" cy="2527175"/>
          </a:xfrm>
          <a:prstGeom prst="rect">
            <a:avLst/>
          </a:prstGeom>
          <a:noFill/>
          <a:ln>
            <a:noFill/>
          </a:ln>
        </p:spPr>
      </p:pic>
      <p:pic>
        <p:nvPicPr>
          <p:cNvPr id="897" name="Google Shape;897;p69"/>
          <p:cNvPicPr preferRelativeResize="0"/>
          <p:nvPr/>
        </p:nvPicPr>
        <p:blipFill rotWithShape="1">
          <a:blip r:embed="rId11">
            <a:alphaModFix/>
          </a:blip>
          <a:srcRect b="11945" l="0" r="0" t="6567"/>
          <a:stretch/>
        </p:blipFill>
        <p:spPr>
          <a:xfrm>
            <a:off x="10694674" y="5163054"/>
            <a:ext cx="2896568" cy="2360329"/>
          </a:xfrm>
          <a:prstGeom prst="rect">
            <a:avLst/>
          </a:prstGeom>
          <a:noFill/>
          <a:ln>
            <a:noFill/>
          </a:ln>
        </p:spPr>
      </p:pic>
      <p:sp>
        <p:nvSpPr>
          <p:cNvPr id="898" name="Google Shape;898;p69"/>
          <p:cNvSpPr txBox="1"/>
          <p:nvPr/>
        </p:nvSpPr>
        <p:spPr>
          <a:xfrm>
            <a:off x="1424547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12">
                  <a:extLst>
                    <a:ext uri="{A12FA001-AC4F-418D-AE19-62706E023703}">
                      <ahyp:hlinkClr val="tx"/>
                    </a:ext>
                  </a:extLst>
                </a:hlinkClick>
              </a:rPr>
              <a:t>Cuate</a:t>
            </a:r>
            <a:endParaRPr sz="2800">
              <a:solidFill>
                <a:srgbClr val="869FB2"/>
              </a:solidFill>
            </a:endParaRPr>
          </a:p>
        </p:txBody>
      </p:sp>
      <p:sp>
        <p:nvSpPr>
          <p:cNvPr id="899" name="Google Shape;899;p69"/>
          <p:cNvSpPr/>
          <p:nvPr/>
        </p:nvSpPr>
        <p:spPr>
          <a:xfrm>
            <a:off x="13672514" y="5047806"/>
            <a:ext cx="3593845" cy="2527200"/>
          </a:xfrm>
          <a:prstGeom prst="rect">
            <a:avLst/>
          </a:prstGeom>
          <a:noFill/>
          <a:ln>
            <a:noFill/>
          </a:ln>
        </p:spPr>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3" name="Shape 903"/>
        <p:cNvGrpSpPr/>
        <p:nvPr/>
      </p:nvGrpSpPr>
      <p:grpSpPr>
        <a:xfrm>
          <a:off x="0" y="0"/>
          <a:ext cx="0" cy="0"/>
          <a:chOff x="0" y="0"/>
          <a:chExt cx="0" cy="0"/>
        </a:xfrm>
      </p:grpSpPr>
      <p:sp>
        <p:nvSpPr>
          <p:cNvPr id="904" name="Google Shape;904;p70"/>
          <p:cNvSpPr txBox="1"/>
          <p:nvPr/>
        </p:nvSpPr>
        <p:spPr>
          <a:xfrm>
            <a:off x="2136200" y="3068152"/>
            <a:ext cx="14094600" cy="9648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You can easily</a:t>
            </a:r>
            <a:r>
              <a:rPr lang="en" sz="2200">
                <a:solidFill>
                  <a:srgbClr val="435D74"/>
                </a:solidFill>
              </a:rPr>
              <a:t> </a:t>
            </a:r>
            <a:r>
              <a:rPr lang="en" sz="2200">
                <a:solidFill>
                  <a:srgbClr val="869FB2"/>
                </a:solidFill>
              </a:rPr>
              <a:t>resize</a:t>
            </a:r>
            <a:r>
              <a:rPr lang="en" sz="2200">
                <a:solidFill>
                  <a:srgbClr val="435D74"/>
                </a:solidFill>
              </a:rPr>
              <a:t> </a:t>
            </a:r>
            <a:r>
              <a:rPr lang="en" sz="2200">
                <a:solidFill>
                  <a:srgbClr val="FFFFFF"/>
                </a:solidFill>
              </a:rPr>
              <a:t>these resources without losing quality. To</a:t>
            </a:r>
            <a:r>
              <a:rPr lang="en" sz="2200">
                <a:solidFill>
                  <a:srgbClr val="435D74"/>
                </a:solidFill>
              </a:rPr>
              <a:t> </a:t>
            </a:r>
            <a:r>
              <a:rPr lang="en" sz="2200">
                <a:solidFill>
                  <a:srgbClr val="869FB2"/>
                </a:solidFill>
              </a:rPr>
              <a:t>change the color</a:t>
            </a:r>
            <a:r>
              <a:rPr lang="en" sz="2200">
                <a:solidFill>
                  <a:srgbClr val="FFFFFF"/>
                </a:solidFill>
              </a:rPr>
              <a:t>, just ungroup the resource and click on the object you want to change. Then, click on the paint bucket and select the color you want. Group the resource again when you’re done. You can also look for more </a:t>
            </a:r>
            <a:r>
              <a:rPr lang="en" sz="2200">
                <a:solidFill>
                  <a:srgbClr val="869FB2"/>
                </a:solidFill>
                <a:uFill>
                  <a:noFill/>
                </a:uFill>
                <a:hlinkClick r:id="rId3">
                  <a:extLst>
                    <a:ext uri="{A12FA001-AC4F-418D-AE19-62706E023703}">
                      <ahyp:hlinkClr val="tx"/>
                    </a:ext>
                  </a:extLst>
                </a:hlinkClick>
              </a:rPr>
              <a:t>infographics</a:t>
            </a:r>
            <a:r>
              <a:rPr lang="en" sz="2200">
                <a:solidFill>
                  <a:srgbClr val="FFFFFF"/>
                </a:solidFill>
              </a:rPr>
              <a:t> on Slidesgo.</a:t>
            </a:r>
            <a:endParaRPr sz="2200">
              <a:solidFill>
                <a:srgbClr val="FFFFFF"/>
              </a:solidFill>
            </a:endParaRPr>
          </a:p>
        </p:txBody>
      </p:sp>
      <p:grpSp>
        <p:nvGrpSpPr>
          <p:cNvPr id="905" name="Google Shape;905;p70"/>
          <p:cNvGrpSpPr/>
          <p:nvPr/>
        </p:nvGrpSpPr>
        <p:grpSpPr>
          <a:xfrm>
            <a:off x="10312156" y="6171472"/>
            <a:ext cx="948588" cy="1102582"/>
            <a:chOff x="4727025" y="1332775"/>
            <a:chExt cx="59900" cy="69625"/>
          </a:xfrm>
        </p:grpSpPr>
        <p:sp>
          <p:nvSpPr>
            <p:cNvPr id="906" name="Google Shape;906;p7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 name="Google Shape;907;p7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8" name="Google Shape;908;p70"/>
          <p:cNvGrpSpPr/>
          <p:nvPr/>
        </p:nvGrpSpPr>
        <p:grpSpPr>
          <a:xfrm>
            <a:off x="11539469" y="4628679"/>
            <a:ext cx="1111305" cy="1114063"/>
            <a:chOff x="4820425" y="1329900"/>
            <a:chExt cx="70175" cy="70350"/>
          </a:xfrm>
        </p:grpSpPr>
        <p:sp>
          <p:nvSpPr>
            <p:cNvPr id="909" name="Google Shape;909;p7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 name="Google Shape;910;p7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 name="Google Shape;911;p7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 name="Google Shape;912;p7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3" name="Google Shape;913;p70"/>
          <p:cNvGrpSpPr/>
          <p:nvPr/>
        </p:nvGrpSpPr>
        <p:grpSpPr>
          <a:xfrm>
            <a:off x="12792206" y="4637690"/>
            <a:ext cx="1165148" cy="1067742"/>
            <a:chOff x="4903200" y="1331525"/>
            <a:chExt cx="73575" cy="67425"/>
          </a:xfrm>
        </p:grpSpPr>
        <p:sp>
          <p:nvSpPr>
            <p:cNvPr id="914" name="Google Shape;914;p7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 name="Google Shape;915;p7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6" name="Google Shape;916;p70"/>
          <p:cNvGrpSpPr/>
          <p:nvPr/>
        </p:nvGrpSpPr>
        <p:grpSpPr>
          <a:xfrm>
            <a:off x="11511162" y="6157418"/>
            <a:ext cx="1167920" cy="1130690"/>
            <a:chOff x="4815575" y="1416800"/>
            <a:chExt cx="73750" cy="71400"/>
          </a:xfrm>
        </p:grpSpPr>
        <p:sp>
          <p:nvSpPr>
            <p:cNvPr id="917" name="Google Shape;917;p7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 name="Google Shape;918;p7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 name="Google Shape;919;p7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0" name="Google Shape;920;p70"/>
          <p:cNvGrpSpPr/>
          <p:nvPr/>
        </p:nvGrpSpPr>
        <p:grpSpPr>
          <a:xfrm>
            <a:off x="12780725" y="6217792"/>
            <a:ext cx="1179797" cy="1009941"/>
            <a:chOff x="4902475" y="1418875"/>
            <a:chExt cx="74500" cy="63775"/>
          </a:xfrm>
        </p:grpSpPr>
        <p:sp>
          <p:nvSpPr>
            <p:cNvPr id="921" name="Google Shape;921;p7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 name="Google Shape;922;p70"/>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3" name="Google Shape;923;p70"/>
          <p:cNvGrpSpPr/>
          <p:nvPr/>
        </p:nvGrpSpPr>
        <p:grpSpPr>
          <a:xfrm>
            <a:off x="11531155" y="7652000"/>
            <a:ext cx="1127933" cy="1134254"/>
            <a:chOff x="4818100" y="1507675"/>
            <a:chExt cx="71225" cy="71625"/>
          </a:xfrm>
        </p:grpSpPr>
        <p:sp>
          <p:nvSpPr>
            <p:cNvPr id="924" name="Google Shape;924;p7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 name="Google Shape;925;p7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 name="Google Shape;926;p7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 name="Google Shape;927;p7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8" name="Google Shape;928;p70"/>
          <p:cNvGrpSpPr/>
          <p:nvPr/>
        </p:nvGrpSpPr>
        <p:grpSpPr>
          <a:xfrm>
            <a:off x="10158149" y="7658921"/>
            <a:ext cx="1256602" cy="1177011"/>
            <a:chOff x="4721450" y="1509475"/>
            <a:chExt cx="79350" cy="74325"/>
          </a:xfrm>
        </p:grpSpPr>
        <p:sp>
          <p:nvSpPr>
            <p:cNvPr id="929" name="Google Shape;929;p7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 name="Google Shape;930;p7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 name="Google Shape;931;p7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 name="Google Shape;932;p7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3" name="Google Shape;933;p70"/>
          <p:cNvGrpSpPr/>
          <p:nvPr/>
        </p:nvGrpSpPr>
        <p:grpSpPr>
          <a:xfrm>
            <a:off x="12849216" y="7628055"/>
            <a:ext cx="1114077" cy="1125544"/>
            <a:chOff x="4906800" y="1507500"/>
            <a:chExt cx="70350" cy="71075"/>
          </a:xfrm>
        </p:grpSpPr>
        <p:sp>
          <p:nvSpPr>
            <p:cNvPr id="934" name="Google Shape;934;p7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 name="Google Shape;935;p7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 name="Google Shape;936;p7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 name="Google Shape;937;p7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 name="Google Shape;938;p7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9" name="Google Shape;939;p70"/>
          <p:cNvGrpSpPr/>
          <p:nvPr/>
        </p:nvGrpSpPr>
        <p:grpSpPr>
          <a:xfrm>
            <a:off x="8924432" y="4681927"/>
            <a:ext cx="1035867" cy="1035867"/>
            <a:chOff x="3736598" y="2170606"/>
            <a:chExt cx="404889" cy="404889"/>
          </a:xfrm>
        </p:grpSpPr>
        <p:sp>
          <p:nvSpPr>
            <p:cNvPr id="940" name="Google Shape;940;p7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 name="Google Shape;941;p7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 name="Google Shape;942;p7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 name="Google Shape;943;p7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4" name="Google Shape;944;p70"/>
          <p:cNvGrpSpPr/>
          <p:nvPr/>
        </p:nvGrpSpPr>
        <p:grpSpPr>
          <a:xfrm>
            <a:off x="7458555" y="4682121"/>
            <a:ext cx="1173973" cy="1035479"/>
            <a:chOff x="3161917" y="2170682"/>
            <a:chExt cx="458870" cy="404737"/>
          </a:xfrm>
        </p:grpSpPr>
        <p:sp>
          <p:nvSpPr>
            <p:cNvPr id="945" name="Google Shape;945;p7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 name="Google Shape;946;p7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 name="Google Shape;947;p7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8" name="Google Shape;948;p70"/>
          <p:cNvGrpSpPr/>
          <p:nvPr/>
        </p:nvGrpSpPr>
        <p:grpSpPr>
          <a:xfrm>
            <a:off x="7504597" y="6204800"/>
            <a:ext cx="1081887" cy="1035925"/>
            <a:chOff x="3179914" y="2889488"/>
            <a:chExt cx="422876" cy="404911"/>
          </a:xfrm>
        </p:grpSpPr>
        <p:sp>
          <p:nvSpPr>
            <p:cNvPr id="949" name="Google Shape;949;p7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 name="Google Shape;950;p7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 name="Google Shape;951;p7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 name="Google Shape;952;p7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 name="Google Shape;953;p7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 name="Google Shape;954;p7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5" name="Google Shape;955;p70"/>
          <p:cNvGrpSpPr/>
          <p:nvPr/>
        </p:nvGrpSpPr>
        <p:grpSpPr>
          <a:xfrm>
            <a:off x="8906186" y="6204716"/>
            <a:ext cx="1072360" cy="1036094"/>
            <a:chOff x="3729467" y="2889422"/>
            <a:chExt cx="419153" cy="404977"/>
          </a:xfrm>
        </p:grpSpPr>
        <p:sp>
          <p:nvSpPr>
            <p:cNvPr id="956" name="Google Shape;956;p7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 name="Google Shape;957;p7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 name="Google Shape;958;p7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 name="Google Shape;959;p7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 name="Google Shape;960;p7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 name="Google Shape;961;p7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 name="Google Shape;962;p7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3" name="Google Shape;963;p70"/>
          <p:cNvGrpSpPr/>
          <p:nvPr/>
        </p:nvGrpSpPr>
        <p:grpSpPr>
          <a:xfrm>
            <a:off x="3980253" y="6891575"/>
            <a:ext cx="1930703" cy="269221"/>
            <a:chOff x="4411970" y="2962952"/>
            <a:chExt cx="706544" cy="104212"/>
          </a:xfrm>
        </p:grpSpPr>
        <p:sp>
          <p:nvSpPr>
            <p:cNvPr id="964" name="Google Shape;964;p7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 name="Google Shape;965;p7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 name="Google Shape;966;p7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 name="Google Shape;967;p7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8" name="Google Shape;968;p70"/>
          <p:cNvGrpSpPr/>
          <p:nvPr/>
        </p:nvGrpSpPr>
        <p:grpSpPr>
          <a:xfrm>
            <a:off x="3980253" y="6082154"/>
            <a:ext cx="1920316" cy="578343"/>
            <a:chOff x="4411970" y="2726085"/>
            <a:chExt cx="643107" cy="193659"/>
          </a:xfrm>
        </p:grpSpPr>
        <p:sp>
          <p:nvSpPr>
            <p:cNvPr id="969" name="Google Shape;969;p7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 name="Google Shape;970;p7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 name="Google Shape;971;p7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2" name="Google Shape;972;p70"/>
          <p:cNvGrpSpPr/>
          <p:nvPr/>
        </p:nvGrpSpPr>
        <p:grpSpPr>
          <a:xfrm>
            <a:off x="1997248" y="6590799"/>
            <a:ext cx="1623007" cy="505168"/>
            <a:chOff x="4411970" y="4340222"/>
            <a:chExt cx="779467" cy="242683"/>
          </a:xfrm>
        </p:grpSpPr>
        <p:sp>
          <p:nvSpPr>
            <p:cNvPr id="973" name="Google Shape;973;p7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 name="Google Shape;974;p7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 name="Google Shape;975;p7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6" name="Google Shape;976;p70"/>
          <p:cNvGrpSpPr/>
          <p:nvPr/>
        </p:nvGrpSpPr>
        <p:grpSpPr>
          <a:xfrm>
            <a:off x="3980253" y="5418616"/>
            <a:ext cx="1930320" cy="432460"/>
            <a:chOff x="4411970" y="2468674"/>
            <a:chExt cx="747317" cy="167425"/>
          </a:xfrm>
        </p:grpSpPr>
        <p:sp>
          <p:nvSpPr>
            <p:cNvPr id="977" name="Google Shape;977;p7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 name="Google Shape;978;p7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79" name="Google Shape;979;p70"/>
          <p:cNvSpPr/>
          <p:nvPr/>
        </p:nvSpPr>
        <p:spPr>
          <a:xfrm>
            <a:off x="1993748" y="6028177"/>
            <a:ext cx="1621235" cy="385965"/>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80" name="Google Shape;980;p70"/>
          <p:cNvGrpSpPr/>
          <p:nvPr/>
        </p:nvGrpSpPr>
        <p:grpSpPr>
          <a:xfrm>
            <a:off x="1995384" y="4669374"/>
            <a:ext cx="3918083" cy="417567"/>
            <a:chOff x="6336019" y="3733725"/>
            <a:chExt cx="2566206" cy="351310"/>
          </a:xfrm>
        </p:grpSpPr>
        <p:sp>
          <p:nvSpPr>
            <p:cNvPr id="981" name="Google Shape;981;p70"/>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82" name="Google Shape;982;p70"/>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 name="Google Shape;983;p70"/>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 name="Google Shape;984;p70"/>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5" name="Google Shape;985;p70"/>
          <p:cNvGrpSpPr/>
          <p:nvPr/>
        </p:nvGrpSpPr>
        <p:grpSpPr>
          <a:xfrm>
            <a:off x="3980253" y="7901205"/>
            <a:ext cx="1893101" cy="306400"/>
            <a:chOff x="4404545" y="3301592"/>
            <a:chExt cx="782403" cy="129272"/>
          </a:xfrm>
        </p:grpSpPr>
        <p:sp>
          <p:nvSpPr>
            <p:cNvPr id="986" name="Google Shape;986;p7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 name="Google Shape;987;p70"/>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8" name="Google Shape;988;p70"/>
          <p:cNvGrpSpPr/>
          <p:nvPr/>
        </p:nvGrpSpPr>
        <p:grpSpPr>
          <a:xfrm>
            <a:off x="3980253" y="7391874"/>
            <a:ext cx="1924514" cy="278253"/>
            <a:chOff x="4411970" y="3131459"/>
            <a:chExt cx="710520" cy="117397"/>
          </a:xfrm>
        </p:grpSpPr>
        <p:sp>
          <p:nvSpPr>
            <p:cNvPr id="989" name="Google Shape;989;p7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 name="Google Shape;990;p7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descr="Timeline background shape" id="991" name="Google Shape;991;p70"/>
          <p:cNvSpPr/>
          <p:nvPr/>
        </p:nvSpPr>
        <p:spPr>
          <a:xfrm>
            <a:off x="3980253" y="8438682"/>
            <a:ext cx="1920600" cy="306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92" name="Google Shape;992;p70"/>
          <p:cNvGrpSpPr/>
          <p:nvPr/>
        </p:nvGrpSpPr>
        <p:grpSpPr>
          <a:xfrm>
            <a:off x="1980542" y="7243207"/>
            <a:ext cx="1647676" cy="917975"/>
            <a:chOff x="4411970" y="1801825"/>
            <a:chExt cx="734586" cy="409262"/>
          </a:xfrm>
        </p:grpSpPr>
        <p:sp>
          <p:nvSpPr>
            <p:cNvPr id="993" name="Google Shape;993;p7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 name="Google Shape;994;p7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5" name="Google Shape;995;p70"/>
          <p:cNvGrpSpPr/>
          <p:nvPr/>
        </p:nvGrpSpPr>
        <p:grpSpPr>
          <a:xfrm>
            <a:off x="6190485" y="4678347"/>
            <a:ext cx="1043028" cy="1043028"/>
            <a:chOff x="5681300" y="2527788"/>
            <a:chExt cx="805800" cy="805800"/>
          </a:xfrm>
        </p:grpSpPr>
        <p:sp>
          <p:nvSpPr>
            <p:cNvPr id="996" name="Google Shape;996;p70"/>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 name="Google Shape;997;p7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8" name="Google Shape;998;p70"/>
          <p:cNvGrpSpPr/>
          <p:nvPr/>
        </p:nvGrpSpPr>
        <p:grpSpPr>
          <a:xfrm>
            <a:off x="6178966" y="6189730"/>
            <a:ext cx="1066067" cy="1066067"/>
            <a:chOff x="4049800" y="640400"/>
            <a:chExt cx="858900" cy="858900"/>
          </a:xfrm>
        </p:grpSpPr>
        <p:sp>
          <p:nvSpPr>
            <p:cNvPr id="999" name="Google Shape;999;p70"/>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00" name="Google Shape;1000;p70"/>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1001" name="Google Shape;1001;p70"/>
          <p:cNvGrpSpPr/>
          <p:nvPr/>
        </p:nvGrpSpPr>
        <p:grpSpPr>
          <a:xfrm>
            <a:off x="6029932" y="7545085"/>
            <a:ext cx="1364135" cy="1364135"/>
            <a:chOff x="5080188" y="927900"/>
            <a:chExt cx="961200" cy="961200"/>
          </a:xfrm>
        </p:grpSpPr>
        <p:sp>
          <p:nvSpPr>
            <p:cNvPr id="1002" name="Google Shape;1002;p70"/>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 name="Google Shape;1003;p70"/>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 name="Google Shape;1004;p70"/>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 name="Google Shape;1005;p70"/>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 name="Google Shape;1006;p7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 name="Google Shape;1007;p7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 name="Google Shape;1008;p7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 name="Google Shape;1009;p7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0" name="Google Shape;1010;p70"/>
          <p:cNvGrpSpPr/>
          <p:nvPr/>
        </p:nvGrpSpPr>
        <p:grpSpPr>
          <a:xfrm>
            <a:off x="8956930" y="7738469"/>
            <a:ext cx="1011299" cy="1008013"/>
            <a:chOff x="6039282" y="1042577"/>
            <a:chExt cx="734315" cy="731929"/>
          </a:xfrm>
        </p:grpSpPr>
        <p:sp>
          <p:nvSpPr>
            <p:cNvPr id="1011" name="Google Shape;1011;p7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 name="Google Shape;1012;p7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 name="Google Shape;1013;p7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 name="Google Shape;1014;p7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15" name="Google Shape;1015;p7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 name="Google Shape;1016;p7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 name="Google Shape;1017;p7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 name="Google Shape;1018;p7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 name="Google Shape;1019;p7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 name="Google Shape;1020;p7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 name="Google Shape;1021;p7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 name="Google Shape;1022;p7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 name="Google Shape;1023;p7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 name="Google Shape;1024;p7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 name="Google Shape;1025;p7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 name="Google Shape;1026;p7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 name="Google Shape;1027;p7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 name="Google Shape;1028;p7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9" name="Google Shape;1029;p7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0" name="Google Shape;1030;p7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 name="Google Shape;1031;p7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2" name="Google Shape;1032;p70"/>
          <p:cNvGrpSpPr/>
          <p:nvPr/>
        </p:nvGrpSpPr>
        <p:grpSpPr>
          <a:xfrm>
            <a:off x="10182134" y="4597724"/>
            <a:ext cx="1135488" cy="1204273"/>
            <a:chOff x="1825800" y="1651625"/>
            <a:chExt cx="539989" cy="571775"/>
          </a:xfrm>
        </p:grpSpPr>
        <p:sp>
          <p:nvSpPr>
            <p:cNvPr id="1033" name="Google Shape;1033;p70"/>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4" name="Google Shape;1034;p70"/>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5" name="Google Shape;1035;p70"/>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6" name="Google Shape;1036;p7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7" name="Google Shape;1037;p70"/>
          <p:cNvGrpSpPr/>
          <p:nvPr/>
        </p:nvGrpSpPr>
        <p:grpSpPr>
          <a:xfrm>
            <a:off x="7531990" y="7711158"/>
            <a:ext cx="1016246" cy="1015911"/>
            <a:chOff x="1897577" y="2802432"/>
            <a:chExt cx="492176" cy="492014"/>
          </a:xfrm>
        </p:grpSpPr>
        <p:sp>
          <p:nvSpPr>
            <p:cNvPr id="1038" name="Google Shape;1038;p70"/>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9" name="Google Shape;1039;p70"/>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0" name="Google Shape;1040;p70"/>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1" name="Google Shape;1041;p70"/>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2" name="Google Shape;1042;p70"/>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 name="Google Shape;1043;p70"/>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4" name="Google Shape;1044;p70"/>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 name="Google Shape;1045;p70"/>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6" name="Google Shape;1046;p70"/>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7" name="Google Shape;1047;p70"/>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 name="Google Shape;1048;p70"/>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 name="Google Shape;1049;p70"/>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0" name="Google Shape;1050;p70"/>
          <p:cNvGrpSpPr/>
          <p:nvPr/>
        </p:nvGrpSpPr>
        <p:grpSpPr>
          <a:xfrm>
            <a:off x="1995051" y="8338246"/>
            <a:ext cx="1618454" cy="401685"/>
            <a:chOff x="2013045" y="4813233"/>
            <a:chExt cx="921986" cy="228854"/>
          </a:xfrm>
        </p:grpSpPr>
        <p:sp>
          <p:nvSpPr>
            <p:cNvPr id="1051" name="Google Shape;1051;p70"/>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2" name="Google Shape;1052;p70"/>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3" name="Google Shape;1053;p70"/>
          <p:cNvGrpSpPr/>
          <p:nvPr/>
        </p:nvGrpSpPr>
        <p:grpSpPr>
          <a:xfrm>
            <a:off x="2011970" y="5312007"/>
            <a:ext cx="1584843" cy="539882"/>
            <a:chOff x="1046767" y="4756633"/>
            <a:chExt cx="859646" cy="292841"/>
          </a:xfrm>
        </p:grpSpPr>
        <p:sp>
          <p:nvSpPr>
            <p:cNvPr id="1054" name="Google Shape;1054;p70"/>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 name="Google Shape;1055;p70"/>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 name="Google Shape;1056;p70"/>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57" name="Google Shape;1057;p70"/>
          <p:cNvSpPr/>
          <p:nvPr/>
        </p:nvSpPr>
        <p:spPr>
          <a:xfrm>
            <a:off x="14879477" y="4701344"/>
            <a:ext cx="370820" cy="188013"/>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8" name="Google Shape;1058;p70"/>
          <p:cNvSpPr/>
          <p:nvPr/>
        </p:nvSpPr>
        <p:spPr>
          <a:xfrm>
            <a:off x="14278385" y="4666150"/>
            <a:ext cx="343541" cy="258396"/>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9" name="Google Shape;1059;p70"/>
          <p:cNvSpPr/>
          <p:nvPr/>
        </p:nvSpPr>
        <p:spPr>
          <a:xfrm>
            <a:off x="15522963" y="4679058"/>
            <a:ext cx="335626" cy="233555"/>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0" name="Google Shape;1060;p70"/>
          <p:cNvSpPr/>
          <p:nvPr/>
        </p:nvSpPr>
        <p:spPr>
          <a:xfrm>
            <a:off x="16112373" y="4666150"/>
            <a:ext cx="327710" cy="258396"/>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61" name="Google Shape;1061;p70"/>
          <p:cNvGrpSpPr/>
          <p:nvPr/>
        </p:nvGrpSpPr>
        <p:grpSpPr>
          <a:xfrm>
            <a:off x="14283683" y="5101124"/>
            <a:ext cx="332947" cy="282993"/>
            <a:chOff x="4660325" y="1866850"/>
            <a:chExt cx="68350" cy="58100"/>
          </a:xfrm>
        </p:grpSpPr>
        <p:sp>
          <p:nvSpPr>
            <p:cNvPr id="1062" name="Google Shape;1062;p7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3" name="Google Shape;1063;p7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4" name="Google Shape;1064;p70"/>
          <p:cNvGrpSpPr/>
          <p:nvPr/>
        </p:nvGrpSpPr>
        <p:grpSpPr>
          <a:xfrm>
            <a:off x="14902372" y="5152572"/>
            <a:ext cx="325031" cy="180098"/>
            <a:chOff x="4791775" y="1877500"/>
            <a:chExt cx="66725" cy="36975"/>
          </a:xfrm>
        </p:grpSpPr>
        <p:sp>
          <p:nvSpPr>
            <p:cNvPr id="1065" name="Google Shape;1065;p7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6" name="Google Shape;1066;p7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7" name="Google Shape;1067;p70"/>
          <p:cNvGrpSpPr/>
          <p:nvPr/>
        </p:nvGrpSpPr>
        <p:grpSpPr>
          <a:xfrm>
            <a:off x="15545797" y="5152572"/>
            <a:ext cx="289958" cy="180098"/>
            <a:chOff x="4923925" y="1877500"/>
            <a:chExt cx="59525" cy="36975"/>
          </a:xfrm>
        </p:grpSpPr>
        <p:sp>
          <p:nvSpPr>
            <p:cNvPr id="1068" name="Google Shape;1068;p7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9" name="Google Shape;1069;p7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0" name="Google Shape;1070;p70"/>
          <p:cNvGrpSpPr/>
          <p:nvPr/>
        </p:nvGrpSpPr>
        <p:grpSpPr>
          <a:xfrm>
            <a:off x="16134781" y="5116954"/>
            <a:ext cx="282895" cy="251333"/>
            <a:chOff x="5058450" y="1870100"/>
            <a:chExt cx="58075" cy="51600"/>
          </a:xfrm>
        </p:grpSpPr>
        <p:sp>
          <p:nvSpPr>
            <p:cNvPr id="1071" name="Google Shape;1071;p7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2" name="Google Shape;1072;p7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3" name="Google Shape;1073;p70"/>
          <p:cNvGrpSpPr/>
          <p:nvPr/>
        </p:nvGrpSpPr>
        <p:grpSpPr>
          <a:xfrm>
            <a:off x="14963810" y="5961770"/>
            <a:ext cx="202155" cy="215289"/>
            <a:chOff x="4811425" y="2065025"/>
            <a:chExt cx="41500" cy="44200"/>
          </a:xfrm>
        </p:grpSpPr>
        <p:sp>
          <p:nvSpPr>
            <p:cNvPr id="1074" name="Google Shape;1074;p7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5" name="Google Shape;1075;p7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6" name="Google Shape;1076;p70"/>
          <p:cNvGrpSpPr/>
          <p:nvPr/>
        </p:nvGrpSpPr>
        <p:grpSpPr>
          <a:xfrm>
            <a:off x="15548685" y="5962196"/>
            <a:ext cx="241733" cy="214437"/>
            <a:chOff x="4929875" y="2065025"/>
            <a:chExt cx="49625" cy="44025"/>
          </a:xfrm>
        </p:grpSpPr>
        <p:sp>
          <p:nvSpPr>
            <p:cNvPr id="1077" name="Google Shape;1077;p7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8" name="Google Shape;1078;p7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9" name="Google Shape;1079;p70"/>
          <p:cNvGrpSpPr/>
          <p:nvPr/>
        </p:nvGrpSpPr>
        <p:grpSpPr>
          <a:xfrm>
            <a:off x="16206022" y="5968224"/>
            <a:ext cx="140412" cy="202382"/>
            <a:chOff x="5083925" y="2066350"/>
            <a:chExt cx="28825" cy="41550"/>
          </a:xfrm>
        </p:grpSpPr>
        <p:sp>
          <p:nvSpPr>
            <p:cNvPr id="1080" name="Google Shape;1080;p7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1" name="Google Shape;1081;p7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2" name="Google Shape;1082;p70"/>
          <p:cNvGrpSpPr/>
          <p:nvPr/>
        </p:nvGrpSpPr>
        <p:grpSpPr>
          <a:xfrm>
            <a:off x="14269130" y="5999519"/>
            <a:ext cx="362052" cy="139792"/>
            <a:chOff x="4659775" y="2072775"/>
            <a:chExt cx="74325" cy="28700"/>
          </a:xfrm>
        </p:grpSpPr>
        <p:sp>
          <p:nvSpPr>
            <p:cNvPr id="1083" name="Google Shape;1083;p7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4" name="Google Shape;1084;p7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5" name="Google Shape;1085;p7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6" name="Google Shape;1086;p70"/>
          <p:cNvGrpSpPr/>
          <p:nvPr/>
        </p:nvGrpSpPr>
        <p:grpSpPr>
          <a:xfrm>
            <a:off x="16108842" y="5580648"/>
            <a:ext cx="334773" cy="178393"/>
            <a:chOff x="4662475" y="1976500"/>
            <a:chExt cx="68725" cy="36625"/>
          </a:xfrm>
        </p:grpSpPr>
        <p:sp>
          <p:nvSpPr>
            <p:cNvPr id="1087" name="Google Shape;1087;p7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8" name="Google Shape;1088;p7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9" name="Google Shape;1089;p7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90" name="Google Shape;1090;p70"/>
          <p:cNvGrpSpPr/>
          <p:nvPr/>
        </p:nvGrpSpPr>
        <p:grpSpPr>
          <a:xfrm>
            <a:off x="15502652" y="5587528"/>
            <a:ext cx="333799" cy="164633"/>
            <a:chOff x="4920150" y="1977875"/>
            <a:chExt cx="68525" cy="33800"/>
          </a:xfrm>
        </p:grpSpPr>
        <p:sp>
          <p:nvSpPr>
            <p:cNvPr id="1091" name="Google Shape;1091;p7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2" name="Google Shape;1092;p7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3" name="Google Shape;1093;p7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94" name="Google Shape;1094;p70"/>
          <p:cNvGrpSpPr/>
          <p:nvPr/>
        </p:nvGrpSpPr>
        <p:grpSpPr>
          <a:xfrm>
            <a:off x="14324966" y="6395364"/>
            <a:ext cx="250380" cy="255717"/>
            <a:chOff x="4676550" y="2160575"/>
            <a:chExt cx="51400" cy="52500"/>
          </a:xfrm>
        </p:grpSpPr>
        <p:sp>
          <p:nvSpPr>
            <p:cNvPr id="1095" name="Google Shape;1095;p7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6" name="Google Shape;1096;p7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7" name="Google Shape;1097;p7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98" name="Google Shape;1098;p70"/>
          <p:cNvGrpSpPr/>
          <p:nvPr/>
        </p:nvGrpSpPr>
        <p:grpSpPr>
          <a:xfrm>
            <a:off x="14919482" y="6409429"/>
            <a:ext cx="290811" cy="227588"/>
            <a:chOff x="4768325" y="2163475"/>
            <a:chExt cx="59700" cy="46725"/>
          </a:xfrm>
        </p:grpSpPr>
        <p:sp>
          <p:nvSpPr>
            <p:cNvPr id="1099" name="Google Shape;1099;p7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0" name="Google Shape;1100;p7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01" name="Google Shape;1101;p70"/>
          <p:cNvSpPr/>
          <p:nvPr/>
        </p:nvSpPr>
        <p:spPr>
          <a:xfrm>
            <a:off x="15583392" y="6392442"/>
            <a:ext cx="172319" cy="261562"/>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2" name="Google Shape;1102;p70"/>
          <p:cNvSpPr/>
          <p:nvPr/>
        </p:nvSpPr>
        <p:spPr>
          <a:xfrm>
            <a:off x="16128144" y="8406611"/>
            <a:ext cx="296169" cy="325978"/>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3" name="Google Shape;1103;p70"/>
          <p:cNvSpPr/>
          <p:nvPr/>
        </p:nvSpPr>
        <p:spPr>
          <a:xfrm>
            <a:off x="14331055" y="6863054"/>
            <a:ext cx="238202" cy="326831"/>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4" name="Google Shape;1104;p70"/>
          <p:cNvSpPr/>
          <p:nvPr/>
        </p:nvSpPr>
        <p:spPr>
          <a:xfrm>
            <a:off x="14266999" y="8438272"/>
            <a:ext cx="366314" cy="262658"/>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5" name="Google Shape;1105;p70"/>
          <p:cNvSpPr/>
          <p:nvPr/>
        </p:nvSpPr>
        <p:spPr>
          <a:xfrm>
            <a:off x="14301645" y="7401561"/>
            <a:ext cx="297021" cy="225031"/>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6" name="Google Shape;1106;p70"/>
          <p:cNvSpPr/>
          <p:nvPr/>
        </p:nvSpPr>
        <p:spPr>
          <a:xfrm>
            <a:off x="15569144" y="7365395"/>
            <a:ext cx="200815" cy="297362"/>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07" name="Google Shape;1107;p70"/>
          <p:cNvGrpSpPr/>
          <p:nvPr/>
        </p:nvGrpSpPr>
        <p:grpSpPr>
          <a:xfrm>
            <a:off x="14952119" y="6919616"/>
            <a:ext cx="225537" cy="213706"/>
            <a:chOff x="4768575" y="2253950"/>
            <a:chExt cx="46300" cy="43875"/>
          </a:xfrm>
        </p:grpSpPr>
        <p:sp>
          <p:nvSpPr>
            <p:cNvPr id="1108" name="Google Shape;1108;p7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9" name="Google Shape;1109;p7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10" name="Google Shape;1110;p70"/>
          <p:cNvGrpSpPr/>
          <p:nvPr/>
        </p:nvGrpSpPr>
        <p:grpSpPr>
          <a:xfrm>
            <a:off x="15551364" y="7897668"/>
            <a:ext cx="236375" cy="292492"/>
            <a:chOff x="4960900" y="2433225"/>
            <a:chExt cx="48525" cy="60050"/>
          </a:xfrm>
        </p:grpSpPr>
        <p:sp>
          <p:nvSpPr>
            <p:cNvPr id="1111" name="Google Shape;1111;p7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2" name="Google Shape;1112;p7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13" name="Google Shape;1113;p70"/>
          <p:cNvGrpSpPr/>
          <p:nvPr/>
        </p:nvGrpSpPr>
        <p:grpSpPr>
          <a:xfrm>
            <a:off x="14928493" y="8425790"/>
            <a:ext cx="272787" cy="287621"/>
            <a:chOff x="4854075" y="2527625"/>
            <a:chExt cx="56000" cy="59050"/>
          </a:xfrm>
        </p:grpSpPr>
        <p:sp>
          <p:nvSpPr>
            <p:cNvPr id="1114" name="Google Shape;1114;p7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5" name="Google Shape;1115;p7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16" name="Google Shape;1116;p70"/>
          <p:cNvSpPr/>
          <p:nvPr/>
        </p:nvSpPr>
        <p:spPr>
          <a:xfrm>
            <a:off x="14958999" y="7911245"/>
            <a:ext cx="211775" cy="265337"/>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7" name="Google Shape;1117;p70"/>
          <p:cNvSpPr/>
          <p:nvPr/>
        </p:nvSpPr>
        <p:spPr>
          <a:xfrm>
            <a:off x="16116331" y="6390554"/>
            <a:ext cx="319794" cy="265337"/>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8" name="Google Shape;1118;p70"/>
          <p:cNvSpPr/>
          <p:nvPr/>
        </p:nvSpPr>
        <p:spPr>
          <a:xfrm>
            <a:off x="14314858" y="7911245"/>
            <a:ext cx="270595" cy="265337"/>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19" name="Google Shape;1119;p70"/>
          <p:cNvGrpSpPr/>
          <p:nvPr/>
        </p:nvGrpSpPr>
        <p:grpSpPr>
          <a:xfrm>
            <a:off x="16176917" y="7353279"/>
            <a:ext cx="198623" cy="321595"/>
            <a:chOff x="5059700" y="2334775"/>
            <a:chExt cx="40775" cy="66025"/>
          </a:xfrm>
        </p:grpSpPr>
        <p:sp>
          <p:nvSpPr>
            <p:cNvPr id="1120" name="Google Shape;1120;p7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1" name="Google Shape;1121;p7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2" name="Google Shape;1122;p7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3" name="Google Shape;1123;p7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4" name="Google Shape;1124;p7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5" name="Google Shape;1125;p7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6" name="Google Shape;1126;p7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7" name="Google Shape;1127;p7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8" name="Google Shape;1128;p7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29" name="Google Shape;1129;p70"/>
          <p:cNvGrpSpPr/>
          <p:nvPr/>
        </p:nvGrpSpPr>
        <p:grpSpPr>
          <a:xfrm>
            <a:off x="16091244" y="7883543"/>
            <a:ext cx="369968" cy="320742"/>
            <a:chOff x="5037700" y="2430325"/>
            <a:chExt cx="75950" cy="65850"/>
          </a:xfrm>
        </p:grpSpPr>
        <p:sp>
          <p:nvSpPr>
            <p:cNvPr id="1130" name="Google Shape;1130;p7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1" name="Google Shape;1131;p7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32" name="Google Shape;1132;p70"/>
          <p:cNvGrpSpPr/>
          <p:nvPr/>
        </p:nvGrpSpPr>
        <p:grpSpPr>
          <a:xfrm>
            <a:off x="14930256" y="7416447"/>
            <a:ext cx="346028" cy="195259"/>
            <a:chOff x="4756975" y="2341800"/>
            <a:chExt cx="91975" cy="51925"/>
          </a:xfrm>
        </p:grpSpPr>
        <p:sp>
          <p:nvSpPr>
            <p:cNvPr id="1133" name="Google Shape;1133;p7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4" name="Google Shape;1134;p7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5" name="Google Shape;1135;p7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6" name="Google Shape;1136;p7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7" name="Google Shape;1137;p7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8" name="Google Shape;1138;p7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9" name="Google Shape;1139;p7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0" name="Google Shape;1140;p7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1" name="Google Shape;1141;p7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2" name="Google Shape;1142;p7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3" name="Google Shape;1143;p7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4" name="Google Shape;1144;p7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5" name="Google Shape;1145;p7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6" name="Google Shape;1146;p7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7" name="Google Shape;1147;p7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8" name="Google Shape;1148;p7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9" name="Google Shape;1149;p7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0" name="Google Shape;1150;p7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1" name="Google Shape;1151;p7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2" name="Google Shape;1152;p7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53" name="Google Shape;1153;p70"/>
          <p:cNvGrpSpPr/>
          <p:nvPr/>
        </p:nvGrpSpPr>
        <p:grpSpPr>
          <a:xfrm>
            <a:off x="15464130" y="8393839"/>
            <a:ext cx="424993" cy="351522"/>
            <a:chOff x="4943575" y="2516350"/>
            <a:chExt cx="98675" cy="81700"/>
          </a:xfrm>
        </p:grpSpPr>
        <p:sp>
          <p:nvSpPr>
            <p:cNvPr id="1154" name="Google Shape;1154;p7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5" name="Google Shape;1155;p7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6" name="Google Shape;1156;p7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7" name="Google Shape;1157;p7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8" name="Google Shape;1158;p7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9" name="Google Shape;1159;p7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0" name="Google Shape;1160;p7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1" name="Google Shape;1161;p7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2" name="Google Shape;1162;p7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3" name="Google Shape;1163;p7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4" name="Google Shape;1164;p7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5" name="Google Shape;1165;p7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6" name="Google Shape;1166;p7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7" name="Google Shape;1167;p7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8" name="Google Shape;1168;p7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9" name="Google Shape;1169;p7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0" name="Google Shape;1170;p7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1" name="Google Shape;1171;p7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2" name="Google Shape;1172;p7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3" name="Google Shape;1173;p7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4" name="Google Shape;1174;p7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5" name="Google Shape;1175;p7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6" name="Google Shape;1176;p7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7" name="Google Shape;1177;p7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8" name="Google Shape;1178;p7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9" name="Google Shape;1179;p7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0" name="Google Shape;1180;p7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1" name="Google Shape;1181;p7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2" name="Google Shape;1182;p7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3" name="Google Shape;1183;p7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4" name="Google Shape;1184;p7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5" name="Google Shape;1185;p7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6" name="Google Shape;1186;p7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7" name="Google Shape;1187;p7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8" name="Google Shape;1188;p7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9" name="Google Shape;1189;p7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0" name="Google Shape;1190;p7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1" name="Google Shape;1191;p7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2" name="Google Shape;1192;p7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3" name="Google Shape;1193;p7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4" name="Google Shape;1194;p7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5" name="Google Shape;1195;p7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6" name="Google Shape;1196;p7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7" name="Google Shape;1197;p7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8" name="Google Shape;1198;p7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9" name="Google Shape;1199;p7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0" name="Google Shape;1200;p7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1" name="Google Shape;1201;p7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2" name="Google Shape;1202;p7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3" name="Google Shape;1203;p7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4" name="Google Shape;1204;p7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5" name="Google Shape;1205;p7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6" name="Google Shape;1206;p7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7" name="Google Shape;1207;p7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8" name="Google Shape;1208;p7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9" name="Google Shape;1209;p7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0" name="Google Shape;1210;p7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1" name="Google Shape;1211;p7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2" name="Google Shape;1212;p7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3" name="Google Shape;1213;p7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4" name="Google Shape;1214;p7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5" name="Google Shape;1215;p7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6" name="Google Shape;1216;p7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7" name="Google Shape;1217;p7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8" name="Google Shape;1218;p7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9" name="Google Shape;1219;p7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0" name="Google Shape;1220;p7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1" name="Google Shape;1221;p7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2" name="Google Shape;1222;p7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3" name="Google Shape;1223;p7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4" name="Google Shape;1224;p7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5" name="Google Shape;1225;p7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6" name="Google Shape;1226;p7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7" name="Google Shape;1227;p7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8" name="Google Shape;1228;p7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9" name="Google Shape;1229;p7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0" name="Google Shape;1230;p7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1" name="Google Shape;1231;p7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32" name="Google Shape;1232;p70"/>
          <p:cNvSpPr/>
          <p:nvPr/>
        </p:nvSpPr>
        <p:spPr>
          <a:xfrm>
            <a:off x="15495215" y="6852133"/>
            <a:ext cx="348673" cy="348673"/>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3" name="Google Shape;1233;p70"/>
          <p:cNvSpPr/>
          <p:nvPr/>
        </p:nvSpPr>
        <p:spPr>
          <a:xfrm>
            <a:off x="16127728" y="6909769"/>
            <a:ext cx="297000" cy="233400"/>
          </a:xfrm>
          <a:prstGeom prst="stripedRightArrow">
            <a:avLst>
              <a:gd fmla="val 50000" name="adj1"/>
              <a:gd fmla="val 50000" name="adj2"/>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4" name="Google Shape;1234;p70"/>
          <p:cNvSpPr/>
          <p:nvPr/>
        </p:nvSpPr>
        <p:spPr>
          <a:xfrm>
            <a:off x="14331956" y="5551644"/>
            <a:ext cx="236400" cy="2364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5" name="Google Shape;1235;p70"/>
          <p:cNvSpPr/>
          <p:nvPr/>
        </p:nvSpPr>
        <p:spPr>
          <a:xfrm flipH="1">
            <a:off x="14946687" y="5551644"/>
            <a:ext cx="236400" cy="2364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6" name="Google Shape;1236;p70"/>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2200"/>
              <a:buFont typeface="Arial"/>
              <a:buNone/>
            </a:pPr>
            <a:r>
              <a:t/>
            </a:r>
            <a:endParaRPr>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grpSp>
        <p:nvGrpSpPr>
          <p:cNvPr id="1241" name="Google Shape;1241;p71"/>
          <p:cNvGrpSpPr/>
          <p:nvPr/>
        </p:nvGrpSpPr>
        <p:grpSpPr>
          <a:xfrm>
            <a:off x="1491141" y="2337331"/>
            <a:ext cx="4985736" cy="2759752"/>
            <a:chOff x="2654821" y="2311071"/>
            <a:chExt cx="2279715" cy="1262120"/>
          </a:xfrm>
        </p:grpSpPr>
        <p:grpSp>
          <p:nvGrpSpPr>
            <p:cNvPr id="1242" name="Google Shape;1242;p71"/>
            <p:cNvGrpSpPr/>
            <p:nvPr/>
          </p:nvGrpSpPr>
          <p:grpSpPr>
            <a:xfrm>
              <a:off x="4034269" y="2840745"/>
              <a:ext cx="40212" cy="36437"/>
              <a:chOff x="4293400" y="2574725"/>
              <a:chExt cx="84425" cy="80100"/>
            </a:xfrm>
          </p:grpSpPr>
          <p:sp>
            <p:nvSpPr>
              <p:cNvPr id="1243" name="Google Shape;1243;p7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244" name="Google Shape;1244;p7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45" name="Google Shape;1245;p71"/>
            <p:cNvGrpSpPr/>
            <p:nvPr/>
          </p:nvGrpSpPr>
          <p:grpSpPr>
            <a:xfrm>
              <a:off x="3894606" y="2334874"/>
              <a:ext cx="913198" cy="518984"/>
              <a:chOff x="4000175" y="1462675"/>
              <a:chExt cx="1917275" cy="1140875"/>
            </a:xfrm>
          </p:grpSpPr>
          <p:sp>
            <p:nvSpPr>
              <p:cNvPr id="1246" name="Google Shape;1246;p7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247" name="Google Shape;1247;p71"/>
              <p:cNvGrpSpPr/>
              <p:nvPr/>
            </p:nvGrpSpPr>
            <p:grpSpPr>
              <a:xfrm>
                <a:off x="4000175" y="1462675"/>
                <a:ext cx="1917275" cy="1140875"/>
                <a:chOff x="4000175" y="1462675"/>
                <a:chExt cx="1917275" cy="1140875"/>
              </a:xfrm>
            </p:grpSpPr>
            <p:sp>
              <p:nvSpPr>
                <p:cNvPr id="1248" name="Google Shape;1248;p7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249" name="Google Shape;1249;p7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0" name="Google Shape;1250;p7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1" name="Google Shape;1251;p7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2" name="Google Shape;1252;p7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253" name="Google Shape;1253;p7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254" name="Google Shape;1254;p71"/>
            <p:cNvGrpSpPr/>
            <p:nvPr/>
          </p:nvGrpSpPr>
          <p:grpSpPr>
            <a:xfrm>
              <a:off x="3875768" y="2846704"/>
              <a:ext cx="44796" cy="47366"/>
              <a:chOff x="3960625" y="2587825"/>
              <a:chExt cx="94050" cy="104125"/>
            </a:xfrm>
          </p:grpSpPr>
          <p:sp>
            <p:nvSpPr>
              <p:cNvPr id="1255" name="Google Shape;1255;p7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256" name="Google Shape;1256;p7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57" name="Google Shape;1257;p71"/>
            <p:cNvGrpSpPr/>
            <p:nvPr/>
          </p:nvGrpSpPr>
          <p:grpSpPr>
            <a:xfrm>
              <a:off x="3782759" y="2807162"/>
              <a:ext cx="82686" cy="85487"/>
              <a:chOff x="3765350" y="2500900"/>
              <a:chExt cx="173600" cy="187925"/>
            </a:xfrm>
          </p:grpSpPr>
          <p:sp>
            <p:nvSpPr>
              <p:cNvPr id="1258" name="Google Shape;1258;p7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259" name="Google Shape;1259;p7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0" name="Google Shape;1260;p7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1" name="Google Shape;1261;p7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2" name="Google Shape;1262;p7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3" name="Google Shape;1263;p7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64" name="Google Shape;1264;p71"/>
            <p:cNvGrpSpPr/>
            <p:nvPr/>
          </p:nvGrpSpPr>
          <p:grpSpPr>
            <a:xfrm>
              <a:off x="3775674" y="2798496"/>
              <a:ext cx="40545" cy="23564"/>
              <a:chOff x="3750475" y="2481850"/>
              <a:chExt cx="85125" cy="51800"/>
            </a:xfrm>
          </p:grpSpPr>
          <p:sp>
            <p:nvSpPr>
              <p:cNvPr id="1265" name="Google Shape;1265;p7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6" name="Google Shape;1266;p7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267" name="Google Shape;1267;p71"/>
            <p:cNvGrpSpPr/>
            <p:nvPr/>
          </p:nvGrpSpPr>
          <p:grpSpPr>
            <a:xfrm>
              <a:off x="3716946" y="2776024"/>
              <a:ext cx="81971" cy="76912"/>
              <a:chOff x="3627175" y="2432450"/>
              <a:chExt cx="172100" cy="169075"/>
            </a:xfrm>
          </p:grpSpPr>
          <p:sp>
            <p:nvSpPr>
              <p:cNvPr id="1268" name="Google Shape;1268;p7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9" name="Google Shape;1269;p7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270" name="Google Shape;1270;p7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271" name="Google Shape;1271;p71"/>
            <p:cNvGrpSpPr/>
            <p:nvPr/>
          </p:nvGrpSpPr>
          <p:grpSpPr>
            <a:xfrm>
              <a:off x="3685682" y="2845624"/>
              <a:ext cx="29311" cy="45055"/>
              <a:chOff x="3561536" y="2585450"/>
              <a:chExt cx="61539" cy="99045"/>
            </a:xfrm>
          </p:grpSpPr>
          <p:sp>
            <p:nvSpPr>
              <p:cNvPr id="1272" name="Google Shape;1272;p7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3" name="Google Shape;1273;p7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274" name="Google Shape;1274;p71"/>
            <p:cNvGrpSpPr/>
            <p:nvPr/>
          </p:nvGrpSpPr>
          <p:grpSpPr>
            <a:xfrm>
              <a:off x="3849905" y="2572252"/>
              <a:ext cx="74339" cy="119559"/>
              <a:chOff x="3906325" y="1984500"/>
              <a:chExt cx="156075" cy="262825"/>
            </a:xfrm>
          </p:grpSpPr>
          <p:sp>
            <p:nvSpPr>
              <p:cNvPr id="1275" name="Google Shape;1275;p7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276" name="Google Shape;1276;p7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77" name="Google Shape;1277;p71"/>
            <p:cNvGrpSpPr/>
            <p:nvPr/>
          </p:nvGrpSpPr>
          <p:grpSpPr>
            <a:xfrm>
              <a:off x="2654821" y="2414345"/>
              <a:ext cx="667570" cy="558731"/>
              <a:chOff x="1397225" y="1637375"/>
              <a:chExt cx="1401575" cy="1228250"/>
            </a:xfrm>
          </p:grpSpPr>
          <p:sp>
            <p:nvSpPr>
              <p:cNvPr id="1278" name="Google Shape;1278;p7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279" name="Google Shape;1279;p71"/>
              <p:cNvGrpSpPr/>
              <p:nvPr/>
            </p:nvGrpSpPr>
            <p:grpSpPr>
              <a:xfrm>
                <a:off x="1397225" y="1637375"/>
                <a:ext cx="1398775" cy="1228250"/>
                <a:chOff x="1397225" y="1637375"/>
                <a:chExt cx="1398775" cy="1228250"/>
              </a:xfrm>
            </p:grpSpPr>
            <p:sp>
              <p:nvSpPr>
                <p:cNvPr id="1280" name="Google Shape;1280;p7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1" name="Google Shape;1281;p7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282" name="Google Shape;1282;p71"/>
            <p:cNvGrpSpPr/>
            <p:nvPr/>
          </p:nvGrpSpPr>
          <p:grpSpPr>
            <a:xfrm>
              <a:off x="3230417" y="3103734"/>
              <a:ext cx="282982" cy="280332"/>
              <a:chOff x="2605700" y="3152850"/>
              <a:chExt cx="594125" cy="616250"/>
            </a:xfrm>
          </p:grpSpPr>
          <p:sp>
            <p:nvSpPr>
              <p:cNvPr id="1283" name="Google Shape;1283;p7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284" name="Google Shape;1284;p7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grpSp>
          <p:nvGrpSpPr>
            <p:cNvPr id="1285" name="Google Shape;1285;p71"/>
            <p:cNvGrpSpPr/>
            <p:nvPr/>
          </p:nvGrpSpPr>
          <p:grpSpPr>
            <a:xfrm>
              <a:off x="3265985" y="3226989"/>
              <a:ext cx="87151" cy="346202"/>
              <a:chOff x="2680375" y="3423800"/>
              <a:chExt cx="182975" cy="761050"/>
            </a:xfrm>
          </p:grpSpPr>
          <p:sp>
            <p:nvSpPr>
              <p:cNvPr id="1286" name="Google Shape;1286;p7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287" name="Google Shape;1287;p7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88" name="Google Shape;1288;p71"/>
            <p:cNvGrpSpPr/>
            <p:nvPr/>
          </p:nvGrpSpPr>
          <p:grpSpPr>
            <a:xfrm>
              <a:off x="3855466" y="3289811"/>
              <a:ext cx="112514" cy="94210"/>
              <a:chOff x="3918000" y="3561900"/>
              <a:chExt cx="236225" cy="207100"/>
            </a:xfrm>
          </p:grpSpPr>
          <p:sp>
            <p:nvSpPr>
              <p:cNvPr id="1289" name="Google Shape;1289;p7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290" name="Google Shape;1290;p7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91" name="Google Shape;1291;p7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2" name="Google Shape;1292;p7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3" name="Google Shape;1293;p7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nvGrpSpPr>
            <p:cNvPr id="1294" name="Google Shape;1294;p71"/>
            <p:cNvGrpSpPr/>
            <p:nvPr/>
          </p:nvGrpSpPr>
          <p:grpSpPr>
            <a:xfrm>
              <a:off x="2905224" y="2311071"/>
              <a:ext cx="596721" cy="528992"/>
              <a:chOff x="1922950" y="1410350"/>
              <a:chExt cx="1252825" cy="1162875"/>
            </a:xfrm>
          </p:grpSpPr>
          <p:sp>
            <p:nvSpPr>
              <p:cNvPr id="1295" name="Google Shape;1295;p7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6" name="Google Shape;1296;p7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7" name="Google Shape;1297;p7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8" name="Google Shape;1298;p7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9" name="Google Shape;1299;p7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0" name="Google Shape;1300;p7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1" name="Google Shape;1301;p7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2" name="Google Shape;1302;p7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3" name="Google Shape;1303;p7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4" name="Google Shape;1304;p7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5" name="Google Shape;1305;p7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6" name="Google Shape;1306;p7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7" name="Google Shape;1307;p7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8" name="Google Shape;1308;p7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9" name="Google Shape;1309;p7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0" name="Google Shape;1310;p7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grpSp>
        <p:sp>
          <p:nvSpPr>
            <p:cNvPr id="1311" name="Google Shape;1311;p7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2" name="Google Shape;1312;p7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3" name="Google Shape;1313;p7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4" name="Google Shape;1314;p7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5" name="Google Shape;1315;p7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6" name="Google Shape;1316;p7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7" name="Google Shape;1317;p7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8" name="Google Shape;1318;p7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9" name="Google Shape;1319;p7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0" name="Google Shape;1320;p7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1" name="Google Shape;1321;p7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2" name="Google Shape;1322;p7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3" name="Google Shape;1323;p7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4" name="Google Shape;1324;p7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5" name="Google Shape;1325;p7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6" name="Google Shape;1326;p7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7" name="Google Shape;1327;p7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8" name="Google Shape;1328;p7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9" name="Google Shape;1329;p7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0" name="Google Shape;1330;p7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1331" name="Google Shape;1331;p7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332" name="Google Shape;1332;p7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333" name="Google Shape;1333;p71"/>
            <p:cNvGrpSpPr/>
            <p:nvPr/>
          </p:nvGrpSpPr>
          <p:grpSpPr>
            <a:xfrm>
              <a:off x="3280929" y="3294542"/>
              <a:ext cx="109894" cy="272224"/>
              <a:chOff x="2711750" y="3572300"/>
              <a:chExt cx="230725" cy="598425"/>
            </a:xfrm>
          </p:grpSpPr>
          <p:sp>
            <p:nvSpPr>
              <p:cNvPr id="1334" name="Google Shape;1334;p7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5" name="Google Shape;1335;p7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336" name="Google Shape;1336;p7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337" name="Google Shape;1337;p71"/>
            <p:cNvGrpSpPr/>
            <p:nvPr/>
          </p:nvGrpSpPr>
          <p:grpSpPr>
            <a:xfrm>
              <a:off x="3790439" y="2408636"/>
              <a:ext cx="73017" cy="75684"/>
              <a:chOff x="3781475" y="1624825"/>
              <a:chExt cx="153300" cy="166375"/>
            </a:xfrm>
          </p:grpSpPr>
          <p:sp>
            <p:nvSpPr>
              <p:cNvPr id="1338" name="Google Shape;1338;p7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9" name="Google Shape;1339;p7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0" name="Google Shape;1340;p7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1" name="Google Shape;1341;p7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342" name="Google Shape;1342;p7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3" name="Google Shape;1343;p7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4" name="Google Shape;1344;p7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5" name="Google Shape;1345;p7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6" name="Google Shape;1346;p7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7" name="Google Shape;1347;p7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8" name="Google Shape;1348;p7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349" name="Google Shape;1349;p71"/>
            <p:cNvGrpSpPr/>
            <p:nvPr/>
          </p:nvGrpSpPr>
          <p:grpSpPr>
            <a:xfrm>
              <a:off x="4403342" y="3107749"/>
              <a:ext cx="316680" cy="101374"/>
              <a:chOff x="5068275" y="3161675"/>
              <a:chExt cx="664875" cy="222850"/>
            </a:xfrm>
          </p:grpSpPr>
          <p:sp>
            <p:nvSpPr>
              <p:cNvPr id="1350" name="Google Shape;1350;p7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1" name="Google Shape;1351;p7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2" name="Google Shape;1352;p7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3" name="Google Shape;1353;p7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354" name="Google Shape;1354;p7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5" name="Google Shape;1355;p7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6" name="Google Shape;1356;p7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7" name="Google Shape;1357;p7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8" name="Google Shape;1358;p7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9" name="Google Shape;1359;p7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0" name="Google Shape;1360;p7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1" name="Google Shape;1361;p7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2" name="Google Shape;1362;p7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3" name="Google Shape;1363;p7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4" name="Google Shape;1364;p7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5" name="Google Shape;1365;p7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6" name="Google Shape;1366;p7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7" name="Google Shape;1367;p7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8" name="Google Shape;1368;p7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9" name="Google Shape;1369;p7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0" name="Google Shape;1370;p7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1" name="Google Shape;1371;p7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2" name="Google Shape;1372;p7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3" name="Google Shape;1373;p7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4" name="Google Shape;1374;p7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5" name="Google Shape;1375;p7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6" name="Google Shape;1376;p7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7" name="Google Shape;1377;p7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8" name="Google Shape;1378;p7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9" name="Google Shape;1379;p7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0" name="Google Shape;1380;p7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1" name="Google Shape;1381;p7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2" name="Google Shape;1382;p7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383" name="Google Shape;1383;p71"/>
            <p:cNvGrpSpPr/>
            <p:nvPr/>
          </p:nvGrpSpPr>
          <p:grpSpPr>
            <a:xfrm>
              <a:off x="3697513" y="2707266"/>
              <a:ext cx="59549" cy="79733"/>
              <a:chOff x="3586375" y="2281300"/>
              <a:chExt cx="125025" cy="175275"/>
            </a:xfrm>
          </p:grpSpPr>
          <p:sp>
            <p:nvSpPr>
              <p:cNvPr id="1384" name="Google Shape;1384;p7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5" name="Google Shape;1385;p7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386" name="Google Shape;1386;p7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387" name="Google Shape;1387;p71"/>
            <p:cNvGrpSpPr/>
            <p:nvPr/>
          </p:nvGrpSpPr>
          <p:grpSpPr>
            <a:xfrm>
              <a:off x="4513224" y="3221724"/>
              <a:ext cx="274563" cy="280321"/>
              <a:chOff x="5298975" y="3412225"/>
              <a:chExt cx="576450" cy="616225"/>
            </a:xfrm>
          </p:grpSpPr>
          <p:sp>
            <p:nvSpPr>
              <p:cNvPr id="1388" name="Google Shape;1388;p7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389" name="Google Shape;1389;p7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90" name="Google Shape;1390;p71"/>
            <p:cNvGrpSpPr/>
            <p:nvPr/>
          </p:nvGrpSpPr>
          <p:grpSpPr>
            <a:xfrm>
              <a:off x="4824403" y="3421846"/>
              <a:ext cx="110132" cy="130647"/>
              <a:chOff x="5952300" y="3852150"/>
              <a:chExt cx="231225" cy="287200"/>
            </a:xfrm>
          </p:grpSpPr>
          <p:sp>
            <p:nvSpPr>
              <p:cNvPr id="1391" name="Google Shape;1391;p7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2" name="Google Shape;1392;p7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393" name="Google Shape;1393;p7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4" name="Google Shape;1394;p7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5" name="Google Shape;1395;p7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6" name="Google Shape;1396;p7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7" name="Google Shape;1397;p7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8" name="Google Shape;1398;p7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9" name="Google Shape;1399;p7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0" name="Google Shape;1400;p7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01" name="Google Shape;1401;p71"/>
            <p:cNvGrpSpPr/>
            <p:nvPr/>
          </p:nvGrpSpPr>
          <p:grpSpPr>
            <a:xfrm>
              <a:off x="4295710" y="3079670"/>
              <a:ext cx="14968" cy="27135"/>
              <a:chOff x="4842300" y="3099950"/>
              <a:chExt cx="31425" cy="59650"/>
            </a:xfrm>
          </p:grpSpPr>
          <p:sp>
            <p:nvSpPr>
              <p:cNvPr id="1402" name="Google Shape;1402;p7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3" name="Google Shape;1403;p7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4" name="Google Shape;1404;p7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5" name="Google Shape;1405;p7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06" name="Google Shape;1406;p7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7" name="Google Shape;1407;p7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8" name="Google Shape;1408;p7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9" name="Google Shape;1409;p7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0" name="Google Shape;1410;p7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1" name="Google Shape;1411;p7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2" name="Google Shape;1412;p7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3" name="Google Shape;1413;p7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14" name="Google Shape;1414;p71"/>
            <p:cNvGrpSpPr/>
            <p:nvPr/>
          </p:nvGrpSpPr>
          <p:grpSpPr>
            <a:xfrm>
              <a:off x="3831056" y="2816010"/>
              <a:ext cx="37378" cy="27612"/>
              <a:chOff x="3866750" y="2520350"/>
              <a:chExt cx="78475" cy="60700"/>
            </a:xfrm>
          </p:grpSpPr>
          <p:sp>
            <p:nvSpPr>
              <p:cNvPr id="1415" name="Google Shape;1415;p7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6" name="Google Shape;1416;p7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7" name="Google Shape;1417;p7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8" name="Google Shape;1418;p7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19" name="Google Shape;1419;p7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0" name="Google Shape;1420;p7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1" name="Google Shape;1421;p7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2" name="Google Shape;1422;p7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3" name="Google Shape;1423;p7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4" name="Google Shape;1424;p7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5" name="Google Shape;1425;p7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6" name="Google Shape;1426;p7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7" name="Google Shape;1427;p7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8" name="Google Shape;1428;p7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9" name="Google Shape;1429;p7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0" name="Google Shape;1430;p7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1" name="Google Shape;1431;p7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2" name="Google Shape;1432;p7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3" name="Google Shape;1433;p7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4" name="Google Shape;1434;p7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5" name="Google Shape;1435;p7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1436" name="Google Shape;1436;p7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7" name="Google Shape;1437;p7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8" name="Google Shape;1438;p7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9" name="Google Shape;1439;p7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0" name="Google Shape;1440;p7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1" name="Google Shape;1441;p7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2" name="Google Shape;1442;p7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3" name="Google Shape;1443;p7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4" name="Google Shape;1444;p7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5" name="Google Shape;1445;p7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6" name="Google Shape;1446;p7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7" name="Google Shape;1447;p7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1448" name="Google Shape;1448;p7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9" name="Google Shape;1449;p7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0" name="Google Shape;1450;p7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1" name="Google Shape;1451;p7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2" name="Google Shape;1452;p7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3" name="Google Shape;1453;p7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4" name="Google Shape;1454;p7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5" name="Google Shape;1455;p7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6" name="Google Shape;1456;p7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7" name="Google Shape;1457;p7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8" name="Google Shape;1458;p7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9" name="Google Shape;1459;p7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0" name="Google Shape;1460;p7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61" name="Google Shape;1461;p71"/>
            <p:cNvGrpSpPr/>
            <p:nvPr/>
          </p:nvGrpSpPr>
          <p:grpSpPr>
            <a:xfrm>
              <a:off x="3632736" y="3051591"/>
              <a:ext cx="63288" cy="45217"/>
              <a:chOff x="3450375" y="3038225"/>
              <a:chExt cx="132875" cy="99400"/>
            </a:xfrm>
          </p:grpSpPr>
          <p:sp>
            <p:nvSpPr>
              <p:cNvPr id="1462" name="Google Shape;1462;p7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3" name="Google Shape;1463;p7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64" name="Google Shape;1464;p7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5" name="Google Shape;1465;p7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6" name="Google Shape;1466;p7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7" name="Google Shape;1467;p7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8" name="Google Shape;1468;p7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9" name="Google Shape;1469;p7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0" name="Google Shape;1470;p7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1" name="Google Shape;1471;p7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2" name="Google Shape;1472;p7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473" name="Google Shape;1473;p7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4" name="Google Shape;1474;p7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5" name="Google Shape;1475;p7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6" name="Google Shape;1476;p7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7" name="Google Shape;1477;p7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8" name="Google Shape;1478;p7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9" name="Google Shape;1479;p7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0" name="Google Shape;1480;p7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1" name="Google Shape;1481;p7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2" name="Google Shape;1482;p7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483" name="Google Shape;1483;p7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4" name="Google Shape;1484;p7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5" name="Google Shape;1485;p7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6" name="Google Shape;1486;p7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7" name="Google Shape;1487;p7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8" name="Google Shape;1488;p7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1489" name="Google Shape;1489;p7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0" name="Google Shape;1490;p7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1" name="Google Shape;1491;p7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2" name="Google Shape;1492;p7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3" name="Google Shape;1493;p7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4" name="Google Shape;1494;p7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5" name="Google Shape;1495;p7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6" name="Google Shape;1496;p7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7" name="Google Shape;1497;p7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8" name="Google Shape;1498;p7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99" name="Google Shape;1499;p71"/>
          <p:cNvGrpSpPr/>
          <p:nvPr/>
        </p:nvGrpSpPr>
        <p:grpSpPr>
          <a:xfrm>
            <a:off x="7108262" y="2466680"/>
            <a:ext cx="4156365" cy="2733115"/>
            <a:chOff x="235800" y="830650"/>
            <a:chExt cx="6978450" cy="4588844"/>
          </a:xfrm>
        </p:grpSpPr>
        <p:sp>
          <p:nvSpPr>
            <p:cNvPr id="1500" name="Google Shape;1500;p7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501" name="Google Shape;1501;p7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2" name="Google Shape;1502;p7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503" name="Google Shape;1503;p7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4" name="Google Shape;1504;p7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5" name="Google Shape;1505;p7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06" name="Google Shape;1506;p71"/>
          <p:cNvGrpSpPr/>
          <p:nvPr/>
        </p:nvGrpSpPr>
        <p:grpSpPr>
          <a:xfrm>
            <a:off x="1485255" y="6128884"/>
            <a:ext cx="5245751" cy="2667081"/>
            <a:chOff x="238125" y="1038125"/>
            <a:chExt cx="7146800" cy="3633625"/>
          </a:xfrm>
        </p:grpSpPr>
        <p:sp>
          <p:nvSpPr>
            <p:cNvPr id="1507" name="Google Shape;1507;p7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8" name="Google Shape;1508;p7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9" name="Google Shape;1509;p7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0" name="Google Shape;1510;p7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1" name="Google Shape;1511;p7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2" name="Google Shape;1512;p7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3" name="Google Shape;1513;p7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4" name="Google Shape;1514;p7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5" name="Google Shape;1515;p7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6" name="Google Shape;1516;p7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7" name="Google Shape;1517;p7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8" name="Google Shape;1518;p7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9" name="Google Shape;1519;p7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0" name="Google Shape;1520;p7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1" name="Google Shape;1521;p7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2" name="Google Shape;1522;p7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3" name="Google Shape;1523;p7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4" name="Google Shape;1524;p7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5" name="Google Shape;1525;p7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6" name="Google Shape;1526;p7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7" name="Google Shape;1527;p7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8" name="Google Shape;1528;p7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9" name="Google Shape;1529;p7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0" name="Google Shape;1530;p7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1" name="Google Shape;1531;p7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2" name="Google Shape;1532;p7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3" name="Google Shape;1533;p7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4" name="Google Shape;1534;p7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5" name="Google Shape;1535;p7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6" name="Google Shape;1536;p7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7" name="Google Shape;1537;p7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8" name="Google Shape;1538;p7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9" name="Google Shape;1539;p7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0" name="Google Shape;1540;p7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1" name="Google Shape;1541;p7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2" name="Google Shape;1542;p7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3" name="Google Shape;1543;p7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4" name="Google Shape;1544;p7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5" name="Google Shape;1545;p7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6" name="Google Shape;1546;p7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7" name="Google Shape;1547;p7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8" name="Google Shape;1548;p7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9" name="Google Shape;1549;p7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0" name="Google Shape;1550;p7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1" name="Google Shape;1551;p7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2" name="Google Shape;1552;p7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3" name="Google Shape;1553;p7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4" name="Google Shape;1554;p7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5" name="Google Shape;1555;p7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6" name="Google Shape;1556;p7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7" name="Google Shape;1557;p7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8" name="Google Shape;1558;p7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9" name="Google Shape;1559;p7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0" name="Google Shape;1560;p7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1" name="Google Shape;1561;p7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2" name="Google Shape;1562;p7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3" name="Google Shape;1563;p7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4" name="Google Shape;1564;p7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5" name="Google Shape;1565;p7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6" name="Google Shape;1566;p7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7" name="Google Shape;1567;p7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8" name="Google Shape;1568;p7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9" name="Google Shape;1569;p7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0" name="Google Shape;1570;p7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1" name="Google Shape;1571;p7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2" name="Google Shape;1572;p7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3" name="Google Shape;1573;p7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4" name="Google Shape;1574;p7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5" name="Google Shape;1575;p7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6" name="Google Shape;1576;p7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7" name="Google Shape;1577;p7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8" name="Google Shape;1578;p7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9" name="Google Shape;1579;p7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0" name="Google Shape;1580;p7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1" name="Google Shape;1581;p7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2" name="Google Shape;1582;p7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3" name="Google Shape;1583;p7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4" name="Google Shape;1584;p7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5" name="Google Shape;1585;p7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6" name="Google Shape;1586;p7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7" name="Google Shape;1587;p7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8" name="Google Shape;1588;p7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9" name="Google Shape;1589;p7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0" name="Google Shape;1590;p7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1" name="Google Shape;1591;p7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2" name="Google Shape;1592;p7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3" name="Google Shape;1593;p7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4" name="Google Shape;1594;p7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5" name="Google Shape;1595;p7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6" name="Google Shape;1596;p7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7" name="Google Shape;1597;p7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8" name="Google Shape;1598;p7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9" name="Google Shape;1599;p7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0" name="Google Shape;1600;p7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1" name="Google Shape;1601;p7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2" name="Google Shape;1602;p7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3" name="Google Shape;1603;p7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4" name="Google Shape;1604;p7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5" name="Google Shape;1605;p7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6" name="Google Shape;1606;p7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7" name="Google Shape;1607;p7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8" name="Google Shape;1608;p7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9" name="Google Shape;1609;p7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0" name="Google Shape;1610;p7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1" name="Google Shape;1611;p7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2" name="Google Shape;1612;p7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3" name="Google Shape;1613;p7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4" name="Google Shape;1614;p7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5" name="Google Shape;1615;p7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6" name="Google Shape;1616;p7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7" name="Google Shape;1617;p7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8" name="Google Shape;1618;p7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9" name="Google Shape;1619;p7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0" name="Google Shape;1620;p7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1" name="Google Shape;1621;p7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2" name="Google Shape;1622;p7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3" name="Google Shape;1623;p7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4" name="Google Shape;1624;p7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5" name="Google Shape;1625;p7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6" name="Google Shape;1626;p7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7" name="Google Shape;1627;p7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8" name="Google Shape;1628;p7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9" name="Google Shape;1629;p7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0" name="Google Shape;1630;p7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1" name="Google Shape;1631;p7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2" name="Google Shape;1632;p7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3" name="Google Shape;1633;p7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4" name="Google Shape;1634;p7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5" name="Google Shape;1635;p7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6" name="Google Shape;1636;p7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7" name="Google Shape;1637;p7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8" name="Google Shape;1638;p7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9" name="Google Shape;1639;p7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0" name="Google Shape;1640;p7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1" name="Google Shape;1641;p7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2" name="Google Shape;1642;p7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3" name="Google Shape;1643;p7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4" name="Google Shape;1644;p7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5" name="Google Shape;1645;p7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6" name="Google Shape;1646;p7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7" name="Google Shape;1647;p7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8" name="Google Shape;1648;p7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9" name="Google Shape;1649;p7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0" name="Google Shape;1650;p7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1" name="Google Shape;1651;p7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2" name="Google Shape;1652;p7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3" name="Google Shape;1653;p7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4" name="Google Shape;1654;p7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5" name="Google Shape;1655;p7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6" name="Google Shape;1656;p7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7" name="Google Shape;1657;p7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8" name="Google Shape;1658;p7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9" name="Google Shape;1659;p7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0" name="Google Shape;1660;p7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1" name="Google Shape;1661;p7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2" name="Google Shape;1662;p7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3" name="Google Shape;1663;p7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4" name="Google Shape;1664;p7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5" name="Google Shape;1665;p7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6" name="Google Shape;1666;p7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7" name="Google Shape;1667;p7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8" name="Google Shape;1668;p7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9" name="Google Shape;1669;p7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0" name="Google Shape;1670;p7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1" name="Google Shape;1671;p7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2" name="Google Shape;1672;p7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3" name="Google Shape;1673;p7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4" name="Google Shape;1674;p7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5" name="Google Shape;1675;p7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6" name="Google Shape;1676;p7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7" name="Google Shape;1677;p7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8" name="Google Shape;1678;p7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9" name="Google Shape;1679;p7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0" name="Google Shape;1680;p7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1" name="Google Shape;1681;p7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2" name="Google Shape;1682;p7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3" name="Google Shape;1683;p7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4" name="Google Shape;1684;p7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5" name="Google Shape;1685;p7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6" name="Google Shape;1686;p7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7" name="Google Shape;1687;p7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8" name="Google Shape;1688;p7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9" name="Google Shape;1689;p7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0" name="Google Shape;1690;p7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1" name="Google Shape;1691;p7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2" name="Google Shape;1692;p7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3" name="Google Shape;1693;p7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4" name="Google Shape;1694;p7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5" name="Google Shape;1695;p7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6" name="Google Shape;1696;p7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7" name="Google Shape;1697;p7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8" name="Google Shape;1698;p7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9" name="Google Shape;1699;p7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0" name="Google Shape;1700;p7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1" name="Google Shape;1701;p7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2" name="Google Shape;1702;p7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3" name="Google Shape;1703;p7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4" name="Google Shape;1704;p7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5" name="Google Shape;1705;p7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6" name="Google Shape;1706;p7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7" name="Google Shape;1707;p7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8" name="Google Shape;1708;p7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9" name="Google Shape;1709;p7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0" name="Google Shape;1710;p7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1" name="Google Shape;1711;p7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2" name="Google Shape;1712;p7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3" name="Google Shape;1713;p7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4" name="Google Shape;1714;p7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5" name="Google Shape;1715;p7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6" name="Google Shape;1716;p7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7" name="Google Shape;1717;p7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8" name="Google Shape;1718;p7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9" name="Google Shape;1719;p7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0" name="Google Shape;1720;p7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1" name="Google Shape;1721;p7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2" name="Google Shape;1722;p7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3" name="Google Shape;1723;p7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4" name="Google Shape;1724;p7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5" name="Google Shape;1725;p7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6" name="Google Shape;1726;p7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7" name="Google Shape;1727;p7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8" name="Google Shape;1728;p7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9" name="Google Shape;1729;p7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0" name="Google Shape;1730;p7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1" name="Google Shape;1731;p7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2" name="Google Shape;1732;p7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3" name="Google Shape;1733;p7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4" name="Google Shape;1734;p7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5" name="Google Shape;1735;p7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6" name="Google Shape;1736;p7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7" name="Google Shape;1737;p7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8" name="Google Shape;1738;p7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9" name="Google Shape;1739;p7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0" name="Google Shape;1740;p7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1" name="Google Shape;1741;p7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2" name="Google Shape;1742;p7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3" name="Google Shape;1743;p7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4" name="Google Shape;1744;p7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5" name="Google Shape;1745;p7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6" name="Google Shape;1746;p7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7" name="Google Shape;1747;p7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8" name="Google Shape;1748;p7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9" name="Google Shape;1749;p7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0" name="Google Shape;1750;p7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1" name="Google Shape;1751;p7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2" name="Google Shape;1752;p7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3" name="Google Shape;1753;p7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4" name="Google Shape;1754;p7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5" name="Google Shape;1755;p7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6" name="Google Shape;1756;p7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7" name="Google Shape;1757;p7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8" name="Google Shape;1758;p7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9" name="Google Shape;1759;p7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0" name="Google Shape;1760;p7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1" name="Google Shape;1761;p7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2" name="Google Shape;1762;p7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3" name="Google Shape;1763;p7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4" name="Google Shape;1764;p7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5" name="Google Shape;1765;p7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6" name="Google Shape;1766;p7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7" name="Google Shape;1767;p7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8" name="Google Shape;1768;p7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9" name="Google Shape;1769;p7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0" name="Google Shape;1770;p7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1" name="Google Shape;1771;p7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2" name="Google Shape;1772;p7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3" name="Google Shape;1773;p7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4" name="Google Shape;1774;p7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5" name="Google Shape;1775;p7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6" name="Google Shape;1776;p7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7" name="Google Shape;1777;p7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8" name="Google Shape;1778;p7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9" name="Google Shape;1779;p7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0" name="Google Shape;1780;p7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1" name="Google Shape;1781;p7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2" name="Google Shape;1782;p7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3" name="Google Shape;1783;p7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4" name="Google Shape;1784;p7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5" name="Google Shape;1785;p7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6" name="Google Shape;1786;p7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7" name="Google Shape;1787;p7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8" name="Google Shape;1788;p7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9" name="Google Shape;1789;p7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0" name="Google Shape;1790;p7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1" name="Google Shape;1791;p7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2" name="Google Shape;1792;p7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3" name="Google Shape;1793;p7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4" name="Google Shape;1794;p7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5" name="Google Shape;1795;p7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6" name="Google Shape;1796;p7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7" name="Google Shape;1797;p7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8" name="Google Shape;1798;p7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9" name="Google Shape;1799;p7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0" name="Google Shape;1800;p7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1" name="Google Shape;1801;p7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2" name="Google Shape;1802;p7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3" name="Google Shape;1803;p7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4" name="Google Shape;1804;p7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5" name="Google Shape;1805;p7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6" name="Google Shape;1806;p7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7" name="Google Shape;1807;p7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8" name="Google Shape;1808;p7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9" name="Google Shape;1809;p7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0" name="Google Shape;1810;p7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1" name="Google Shape;1811;p7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2" name="Google Shape;1812;p7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3" name="Google Shape;1813;p7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4" name="Google Shape;1814;p7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5" name="Google Shape;1815;p7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6" name="Google Shape;1816;p7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7" name="Google Shape;1817;p7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8" name="Google Shape;1818;p7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9" name="Google Shape;1819;p7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0" name="Google Shape;1820;p7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1" name="Google Shape;1821;p7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2" name="Google Shape;1822;p7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3" name="Google Shape;1823;p7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4" name="Google Shape;1824;p7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5" name="Google Shape;1825;p7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6" name="Google Shape;1826;p7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7" name="Google Shape;1827;p7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8" name="Google Shape;1828;p7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9" name="Google Shape;1829;p7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0" name="Google Shape;1830;p7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1" name="Google Shape;1831;p7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2" name="Google Shape;1832;p7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3" name="Google Shape;1833;p7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4" name="Google Shape;1834;p7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5" name="Google Shape;1835;p7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6" name="Google Shape;1836;p7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7" name="Google Shape;1837;p7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8" name="Google Shape;1838;p7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9" name="Google Shape;1839;p7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0" name="Google Shape;1840;p7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1" name="Google Shape;1841;p7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2" name="Google Shape;1842;p7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3" name="Google Shape;1843;p7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4" name="Google Shape;1844;p7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5" name="Google Shape;1845;p7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6" name="Google Shape;1846;p7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7" name="Google Shape;1847;p7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8" name="Google Shape;1848;p7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9" name="Google Shape;1849;p7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0" name="Google Shape;1850;p7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1" name="Google Shape;1851;p7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2" name="Google Shape;1852;p7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3" name="Google Shape;1853;p7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4" name="Google Shape;1854;p7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5" name="Google Shape;1855;p7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6" name="Google Shape;1856;p7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7" name="Google Shape;1857;p7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8" name="Google Shape;1858;p7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9" name="Google Shape;1859;p7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0" name="Google Shape;1860;p7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1" name="Google Shape;1861;p7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2" name="Google Shape;1862;p7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3" name="Google Shape;1863;p7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4" name="Google Shape;1864;p7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5" name="Google Shape;1865;p7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6" name="Google Shape;1866;p7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7" name="Google Shape;1867;p7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8" name="Google Shape;1868;p7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9" name="Google Shape;1869;p7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0" name="Google Shape;1870;p7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1" name="Google Shape;1871;p7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2" name="Google Shape;1872;p7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3" name="Google Shape;1873;p7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4" name="Google Shape;1874;p7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5" name="Google Shape;1875;p7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6" name="Google Shape;1876;p7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7" name="Google Shape;1877;p7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8" name="Google Shape;1878;p7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9" name="Google Shape;1879;p7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0" name="Google Shape;1880;p7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1" name="Google Shape;1881;p7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2" name="Google Shape;1882;p7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3" name="Google Shape;1883;p7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4" name="Google Shape;1884;p7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5" name="Google Shape;1885;p7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6" name="Google Shape;1886;p7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7" name="Google Shape;1887;p7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8" name="Google Shape;1888;p7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9" name="Google Shape;1889;p7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0" name="Google Shape;1890;p7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1" name="Google Shape;1891;p7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2" name="Google Shape;1892;p7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3" name="Google Shape;1893;p7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4" name="Google Shape;1894;p7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5" name="Google Shape;1895;p7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6" name="Google Shape;1896;p7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7" name="Google Shape;1897;p7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8" name="Google Shape;1898;p7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9" name="Google Shape;1899;p7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0" name="Google Shape;1900;p7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1" name="Google Shape;1901;p7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2" name="Google Shape;1902;p7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3" name="Google Shape;1903;p7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4" name="Google Shape;1904;p7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5" name="Google Shape;1905;p7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6" name="Google Shape;1906;p7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7" name="Google Shape;1907;p7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8" name="Google Shape;1908;p7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9" name="Google Shape;1909;p7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0" name="Google Shape;1910;p7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1" name="Google Shape;1911;p7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2" name="Google Shape;1912;p7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3" name="Google Shape;1913;p7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4" name="Google Shape;1914;p7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5" name="Google Shape;1915;p7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6" name="Google Shape;1916;p7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7" name="Google Shape;1917;p7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8" name="Google Shape;1918;p7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9" name="Google Shape;1919;p7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0" name="Google Shape;1920;p7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1" name="Google Shape;1921;p7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2" name="Google Shape;1922;p7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3" name="Google Shape;1923;p7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4" name="Google Shape;1924;p7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5" name="Google Shape;1925;p7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6" name="Google Shape;1926;p7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7" name="Google Shape;1927;p7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8" name="Google Shape;1928;p7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9" name="Google Shape;1929;p7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0" name="Google Shape;1930;p7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1" name="Google Shape;1931;p7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2" name="Google Shape;1932;p7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3" name="Google Shape;1933;p7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4" name="Google Shape;1934;p7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5" name="Google Shape;1935;p7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6" name="Google Shape;1936;p7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7" name="Google Shape;1937;p7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8" name="Google Shape;1938;p7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9" name="Google Shape;1939;p7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0" name="Google Shape;1940;p7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1" name="Google Shape;1941;p7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2" name="Google Shape;1942;p7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3" name="Google Shape;1943;p7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4" name="Google Shape;1944;p7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5" name="Google Shape;1945;p7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6" name="Google Shape;1946;p7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7" name="Google Shape;1947;p7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8" name="Google Shape;1948;p7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9" name="Google Shape;1949;p7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0" name="Google Shape;1950;p7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1" name="Google Shape;1951;p7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2" name="Google Shape;1952;p7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3" name="Google Shape;1953;p7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4" name="Google Shape;1954;p7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5" name="Google Shape;1955;p7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6" name="Google Shape;1956;p7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7" name="Google Shape;1957;p7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8" name="Google Shape;1958;p7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9" name="Google Shape;1959;p7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0" name="Google Shape;1960;p7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1" name="Google Shape;1961;p7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2" name="Google Shape;1962;p7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3" name="Google Shape;1963;p7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4" name="Google Shape;1964;p7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5" name="Google Shape;1965;p7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6" name="Google Shape;1966;p7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7" name="Google Shape;1967;p7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8" name="Google Shape;1968;p7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9" name="Google Shape;1969;p7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0" name="Google Shape;1970;p7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1" name="Google Shape;1971;p7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2" name="Google Shape;1972;p7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3" name="Google Shape;1973;p7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4" name="Google Shape;1974;p7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5" name="Google Shape;1975;p7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6" name="Google Shape;1976;p7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7" name="Google Shape;1977;p7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8" name="Google Shape;1978;p7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9" name="Google Shape;1979;p7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0" name="Google Shape;1980;p7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1" name="Google Shape;1981;p7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2" name="Google Shape;1982;p7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3" name="Google Shape;1983;p7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4" name="Google Shape;1984;p7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5" name="Google Shape;1985;p7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6" name="Google Shape;1986;p7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7" name="Google Shape;1987;p7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8" name="Google Shape;1988;p7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9" name="Google Shape;1989;p7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0" name="Google Shape;1990;p7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1" name="Google Shape;1991;p7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2" name="Google Shape;1992;p7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3" name="Google Shape;1993;p7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4" name="Google Shape;1994;p7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5" name="Google Shape;1995;p7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6" name="Google Shape;1996;p7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7" name="Google Shape;1997;p7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8" name="Google Shape;1998;p7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9" name="Google Shape;1999;p7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0" name="Google Shape;2000;p7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1" name="Google Shape;2001;p7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2" name="Google Shape;2002;p7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3" name="Google Shape;2003;p7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4" name="Google Shape;2004;p7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5" name="Google Shape;2005;p7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6" name="Google Shape;2006;p7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7" name="Google Shape;2007;p7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8" name="Google Shape;2008;p7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9" name="Google Shape;2009;p7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0" name="Google Shape;2010;p7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1" name="Google Shape;2011;p7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2" name="Google Shape;2012;p7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3" name="Google Shape;2013;p7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4" name="Google Shape;2014;p7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5" name="Google Shape;2015;p7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6" name="Google Shape;2016;p7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7" name="Google Shape;2017;p7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8" name="Google Shape;2018;p7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9" name="Google Shape;2019;p7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0" name="Google Shape;2020;p7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1" name="Google Shape;2021;p7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2" name="Google Shape;2022;p7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3" name="Google Shape;2023;p7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4" name="Google Shape;2024;p7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5" name="Google Shape;2025;p7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6" name="Google Shape;2026;p7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7" name="Google Shape;2027;p7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8" name="Google Shape;2028;p7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9" name="Google Shape;2029;p7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0" name="Google Shape;2030;p7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1" name="Google Shape;2031;p7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2" name="Google Shape;2032;p7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3" name="Google Shape;2033;p7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4" name="Google Shape;2034;p7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5" name="Google Shape;2035;p7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6" name="Google Shape;2036;p7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7" name="Google Shape;2037;p7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8" name="Google Shape;2038;p7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9" name="Google Shape;2039;p7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0" name="Google Shape;2040;p7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1" name="Google Shape;2041;p7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2" name="Google Shape;2042;p7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3" name="Google Shape;2043;p7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4" name="Google Shape;2044;p7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5" name="Google Shape;2045;p7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6" name="Google Shape;2046;p7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7" name="Google Shape;2047;p7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8" name="Google Shape;2048;p7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9" name="Google Shape;2049;p7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0" name="Google Shape;2050;p7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1" name="Google Shape;2051;p7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2" name="Google Shape;2052;p7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3" name="Google Shape;2053;p7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4" name="Google Shape;2054;p7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5" name="Google Shape;2055;p7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6" name="Google Shape;2056;p7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7" name="Google Shape;2057;p7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8" name="Google Shape;2058;p7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9" name="Google Shape;2059;p7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0" name="Google Shape;2060;p7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1" name="Google Shape;2061;p7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2" name="Google Shape;2062;p7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3" name="Google Shape;2063;p7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4" name="Google Shape;2064;p7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5" name="Google Shape;2065;p7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6" name="Google Shape;2066;p7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7" name="Google Shape;2067;p7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8" name="Google Shape;2068;p7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9" name="Google Shape;2069;p7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0" name="Google Shape;2070;p7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1" name="Google Shape;2071;p7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2" name="Google Shape;2072;p7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3" name="Google Shape;2073;p7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4" name="Google Shape;2074;p7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5" name="Google Shape;2075;p7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6" name="Google Shape;2076;p7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7" name="Google Shape;2077;p7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8" name="Google Shape;2078;p7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9" name="Google Shape;2079;p7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0" name="Google Shape;2080;p7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1" name="Google Shape;2081;p7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2" name="Google Shape;2082;p7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3" name="Google Shape;2083;p7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4" name="Google Shape;2084;p7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5" name="Google Shape;2085;p7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6" name="Google Shape;2086;p7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7" name="Google Shape;2087;p7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8" name="Google Shape;2088;p7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9" name="Google Shape;2089;p7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0" name="Google Shape;2090;p7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1" name="Google Shape;2091;p7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2" name="Google Shape;2092;p7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3" name="Google Shape;2093;p7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4" name="Google Shape;2094;p7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5" name="Google Shape;2095;p7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6" name="Google Shape;2096;p7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7" name="Google Shape;2097;p7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8" name="Google Shape;2098;p7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9" name="Google Shape;2099;p7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0" name="Google Shape;2100;p7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1" name="Google Shape;2101;p7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2" name="Google Shape;2102;p7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3" name="Google Shape;2103;p7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4" name="Google Shape;2104;p7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5" name="Google Shape;2105;p7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6" name="Google Shape;2106;p7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7" name="Google Shape;2107;p7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8" name="Google Shape;2108;p7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9" name="Google Shape;2109;p7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0" name="Google Shape;2110;p7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1" name="Google Shape;2111;p7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2" name="Google Shape;2112;p7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3" name="Google Shape;2113;p7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4" name="Google Shape;2114;p7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5" name="Google Shape;2115;p7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6" name="Google Shape;2116;p7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7" name="Google Shape;2117;p7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8" name="Google Shape;2118;p7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9" name="Google Shape;2119;p7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0" name="Google Shape;2120;p7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1" name="Google Shape;2121;p7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2" name="Google Shape;2122;p7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3" name="Google Shape;2123;p7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4" name="Google Shape;2124;p7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5" name="Google Shape;2125;p7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6" name="Google Shape;2126;p7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7" name="Google Shape;2127;p7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8" name="Google Shape;2128;p7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9" name="Google Shape;2129;p7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0" name="Google Shape;2130;p7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1" name="Google Shape;2131;p7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2" name="Google Shape;2132;p7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3" name="Google Shape;2133;p7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4" name="Google Shape;2134;p7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5" name="Google Shape;2135;p7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6" name="Google Shape;2136;p7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7" name="Google Shape;2137;p7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8" name="Google Shape;2138;p7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9" name="Google Shape;2139;p7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0" name="Google Shape;2140;p7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1" name="Google Shape;2141;p7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2" name="Google Shape;2142;p7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3" name="Google Shape;2143;p7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4" name="Google Shape;2144;p7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5" name="Google Shape;2145;p7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6" name="Google Shape;2146;p7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7" name="Google Shape;2147;p7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8" name="Google Shape;2148;p7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9" name="Google Shape;2149;p7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0" name="Google Shape;2150;p7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1" name="Google Shape;2151;p7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2" name="Google Shape;2152;p7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3" name="Google Shape;2153;p7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4" name="Google Shape;2154;p7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5" name="Google Shape;2155;p7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6" name="Google Shape;2156;p7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7" name="Google Shape;2157;p7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8" name="Google Shape;2158;p7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9" name="Google Shape;2159;p7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0" name="Google Shape;2160;p7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1" name="Google Shape;2161;p7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2" name="Google Shape;2162;p7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3" name="Google Shape;2163;p7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4" name="Google Shape;2164;p7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5" name="Google Shape;2165;p7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6" name="Google Shape;2166;p7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7" name="Google Shape;2167;p7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8" name="Google Shape;2168;p7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9" name="Google Shape;2169;p7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0" name="Google Shape;2170;p7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1" name="Google Shape;2171;p7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2" name="Google Shape;2172;p7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3" name="Google Shape;2173;p7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4" name="Google Shape;2174;p7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5" name="Google Shape;2175;p7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6" name="Google Shape;2176;p7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7" name="Google Shape;2177;p7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8" name="Google Shape;2178;p7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9" name="Google Shape;2179;p7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0" name="Google Shape;2180;p7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1" name="Google Shape;2181;p7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2" name="Google Shape;2182;p7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3" name="Google Shape;2183;p7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4" name="Google Shape;2184;p7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5" name="Google Shape;2185;p7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6" name="Google Shape;2186;p7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7" name="Google Shape;2187;p7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8" name="Google Shape;2188;p7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9" name="Google Shape;2189;p7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0" name="Google Shape;2190;p7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1" name="Google Shape;2191;p7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2" name="Google Shape;2192;p7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3" name="Google Shape;2193;p7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4" name="Google Shape;2194;p7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5" name="Google Shape;2195;p7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6" name="Google Shape;2196;p7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7" name="Google Shape;2197;p7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8" name="Google Shape;2198;p7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9" name="Google Shape;2199;p7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0" name="Google Shape;2200;p7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1" name="Google Shape;2201;p7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2" name="Google Shape;2202;p7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3" name="Google Shape;2203;p7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4" name="Google Shape;2204;p7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5" name="Google Shape;2205;p7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6" name="Google Shape;2206;p7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7" name="Google Shape;2207;p7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8" name="Google Shape;2208;p7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9" name="Google Shape;2209;p7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0" name="Google Shape;2210;p7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1" name="Google Shape;2211;p7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2" name="Google Shape;2212;p7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3" name="Google Shape;2213;p7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4" name="Google Shape;2214;p7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5" name="Google Shape;2215;p7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6" name="Google Shape;2216;p7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7" name="Google Shape;2217;p7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8" name="Google Shape;2218;p7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9" name="Google Shape;2219;p7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0" name="Google Shape;2220;p7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1" name="Google Shape;2221;p7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2" name="Google Shape;2222;p7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3" name="Google Shape;2223;p7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4" name="Google Shape;2224;p7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5" name="Google Shape;2225;p7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6" name="Google Shape;2226;p7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7" name="Google Shape;2227;p7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8" name="Google Shape;2228;p7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9" name="Google Shape;2229;p7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0" name="Google Shape;2230;p7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1" name="Google Shape;2231;p7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2" name="Google Shape;2232;p7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3" name="Google Shape;2233;p7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4" name="Google Shape;2234;p7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5" name="Google Shape;2235;p7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6" name="Google Shape;2236;p7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7" name="Google Shape;2237;p7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8" name="Google Shape;2238;p7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9" name="Google Shape;2239;p7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0" name="Google Shape;2240;p7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1" name="Google Shape;2241;p7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2" name="Google Shape;2242;p7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3" name="Google Shape;2243;p7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4" name="Google Shape;2244;p7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5" name="Google Shape;2245;p7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6" name="Google Shape;2246;p7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7" name="Google Shape;2247;p7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8" name="Google Shape;2248;p7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9" name="Google Shape;2249;p7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0" name="Google Shape;2250;p7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1" name="Google Shape;2251;p7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2" name="Google Shape;2252;p7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3" name="Google Shape;2253;p7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4" name="Google Shape;2254;p7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5" name="Google Shape;2255;p7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6" name="Google Shape;2256;p7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7" name="Google Shape;2257;p7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8" name="Google Shape;2258;p7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9" name="Google Shape;2259;p7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0" name="Google Shape;2260;p7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1" name="Google Shape;2261;p7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2" name="Google Shape;2262;p7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3" name="Google Shape;2263;p7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4" name="Google Shape;2264;p7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5" name="Google Shape;2265;p7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6" name="Google Shape;2266;p7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7" name="Google Shape;2267;p7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8" name="Google Shape;2268;p7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9" name="Google Shape;2269;p7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0" name="Google Shape;2270;p7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1" name="Google Shape;2271;p7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2" name="Google Shape;2272;p7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3" name="Google Shape;2273;p7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4" name="Google Shape;2274;p7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5" name="Google Shape;2275;p7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6" name="Google Shape;2276;p7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7" name="Google Shape;2277;p7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8" name="Google Shape;2278;p7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9" name="Google Shape;2279;p7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0" name="Google Shape;2280;p7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1" name="Google Shape;2281;p7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2" name="Google Shape;2282;p7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3" name="Google Shape;2283;p7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4" name="Google Shape;2284;p7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5" name="Google Shape;2285;p7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6" name="Google Shape;2286;p7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7" name="Google Shape;2287;p7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8" name="Google Shape;2288;p7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9" name="Google Shape;2289;p7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0" name="Google Shape;2290;p7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1" name="Google Shape;2291;p7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2" name="Google Shape;2292;p7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3" name="Google Shape;2293;p7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4" name="Google Shape;2294;p7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5" name="Google Shape;2295;p7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6" name="Google Shape;2296;p7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7" name="Google Shape;2297;p7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8" name="Google Shape;2298;p7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9" name="Google Shape;2299;p7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0" name="Google Shape;2300;p7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1" name="Google Shape;2301;p7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2" name="Google Shape;2302;p7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3" name="Google Shape;2303;p7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4" name="Google Shape;2304;p7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5" name="Google Shape;2305;p7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6" name="Google Shape;2306;p7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7" name="Google Shape;2307;p7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8" name="Google Shape;2308;p7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9" name="Google Shape;2309;p7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0" name="Google Shape;2310;p7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1" name="Google Shape;2311;p7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2" name="Google Shape;2312;p7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3" name="Google Shape;2313;p7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4" name="Google Shape;2314;p7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5" name="Google Shape;2315;p7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6" name="Google Shape;2316;p7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7" name="Google Shape;2317;p7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8" name="Google Shape;2318;p7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9" name="Google Shape;2319;p7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0" name="Google Shape;2320;p7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1" name="Google Shape;2321;p7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2" name="Google Shape;2322;p7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3" name="Google Shape;2323;p7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4" name="Google Shape;2324;p7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5" name="Google Shape;2325;p7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6" name="Google Shape;2326;p7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7" name="Google Shape;2327;p7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8" name="Google Shape;2328;p7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9" name="Google Shape;2329;p7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0" name="Google Shape;2330;p7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1" name="Google Shape;2331;p7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2" name="Google Shape;2332;p7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3" name="Google Shape;2333;p7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4" name="Google Shape;2334;p7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5" name="Google Shape;2335;p7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6" name="Google Shape;2336;p7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7" name="Google Shape;2337;p7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8" name="Google Shape;2338;p7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9" name="Google Shape;2339;p7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0" name="Google Shape;2340;p7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1" name="Google Shape;2341;p7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2" name="Google Shape;2342;p7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3" name="Google Shape;2343;p7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4" name="Google Shape;2344;p7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5" name="Google Shape;2345;p7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6" name="Google Shape;2346;p7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7" name="Google Shape;2347;p7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8" name="Google Shape;2348;p7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9" name="Google Shape;2349;p7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0" name="Google Shape;2350;p7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1" name="Google Shape;2351;p7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2" name="Google Shape;2352;p7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3" name="Google Shape;2353;p7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4" name="Google Shape;2354;p7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5" name="Google Shape;2355;p7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6" name="Google Shape;2356;p7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7" name="Google Shape;2357;p7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8" name="Google Shape;2358;p7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9" name="Google Shape;2359;p7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0" name="Google Shape;2360;p7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1" name="Google Shape;2361;p7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2" name="Google Shape;2362;p7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3" name="Google Shape;2363;p7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4" name="Google Shape;2364;p7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5" name="Google Shape;2365;p7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6" name="Google Shape;2366;p7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7" name="Google Shape;2367;p7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8" name="Google Shape;2368;p7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9" name="Google Shape;2369;p7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0" name="Google Shape;2370;p7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1" name="Google Shape;2371;p7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2" name="Google Shape;2372;p7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3" name="Google Shape;2373;p7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4" name="Google Shape;2374;p7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5" name="Google Shape;2375;p7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6" name="Google Shape;2376;p7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7" name="Google Shape;2377;p7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8" name="Google Shape;2378;p7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9" name="Google Shape;2379;p7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0" name="Google Shape;2380;p7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1" name="Google Shape;2381;p7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2" name="Google Shape;2382;p7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3" name="Google Shape;2383;p7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4" name="Google Shape;2384;p7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5" name="Google Shape;2385;p7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6" name="Google Shape;2386;p7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7" name="Google Shape;2387;p7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8" name="Google Shape;2388;p7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9" name="Google Shape;2389;p7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0" name="Google Shape;2390;p7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1" name="Google Shape;2391;p7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2" name="Google Shape;2392;p7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3" name="Google Shape;2393;p7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4" name="Google Shape;2394;p7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5" name="Google Shape;2395;p7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6" name="Google Shape;2396;p7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7" name="Google Shape;2397;p7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8" name="Google Shape;2398;p7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9" name="Google Shape;2399;p7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0" name="Google Shape;2400;p7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1" name="Google Shape;2401;p7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2" name="Google Shape;2402;p7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3" name="Google Shape;2403;p7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4" name="Google Shape;2404;p7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5" name="Google Shape;2405;p7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6" name="Google Shape;2406;p7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7" name="Google Shape;2407;p7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8" name="Google Shape;2408;p7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9" name="Google Shape;2409;p7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0" name="Google Shape;2410;p7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1" name="Google Shape;2411;p7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2" name="Google Shape;2412;p7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3" name="Google Shape;2413;p7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4" name="Google Shape;2414;p7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5" name="Google Shape;2415;p7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6" name="Google Shape;2416;p7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7" name="Google Shape;2417;p7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8" name="Google Shape;2418;p7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9" name="Google Shape;2419;p7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0" name="Google Shape;2420;p7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1" name="Google Shape;2421;p7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2" name="Google Shape;2422;p7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3" name="Google Shape;2423;p7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4" name="Google Shape;2424;p7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5" name="Google Shape;2425;p7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6" name="Google Shape;2426;p7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7" name="Google Shape;2427;p7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8" name="Google Shape;2428;p7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9" name="Google Shape;2429;p7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0" name="Google Shape;2430;p7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1" name="Google Shape;2431;p7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2" name="Google Shape;2432;p7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3" name="Google Shape;2433;p7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4" name="Google Shape;2434;p7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5" name="Google Shape;2435;p7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6" name="Google Shape;2436;p7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7" name="Google Shape;2437;p7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8" name="Google Shape;2438;p7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9" name="Google Shape;2439;p7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0" name="Google Shape;2440;p7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1" name="Google Shape;2441;p7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2" name="Google Shape;2442;p7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3" name="Google Shape;2443;p7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4" name="Google Shape;2444;p7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5" name="Google Shape;2445;p7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6" name="Google Shape;2446;p7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7" name="Google Shape;2447;p7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8" name="Google Shape;2448;p7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9" name="Google Shape;2449;p7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0" name="Google Shape;2450;p7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1" name="Google Shape;2451;p7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2" name="Google Shape;2452;p7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3" name="Google Shape;2453;p7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4" name="Google Shape;2454;p7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5" name="Google Shape;2455;p7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6" name="Google Shape;2456;p7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7" name="Google Shape;2457;p7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8" name="Google Shape;2458;p7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9" name="Google Shape;2459;p7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0" name="Google Shape;2460;p7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1" name="Google Shape;2461;p7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2" name="Google Shape;2462;p7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3" name="Google Shape;2463;p7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4" name="Google Shape;2464;p7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5" name="Google Shape;2465;p7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6" name="Google Shape;2466;p7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7" name="Google Shape;2467;p7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8" name="Google Shape;2468;p7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9" name="Google Shape;2469;p7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0" name="Google Shape;2470;p7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1" name="Google Shape;2471;p7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2" name="Google Shape;2472;p7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3" name="Google Shape;2473;p7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4" name="Google Shape;2474;p7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5" name="Google Shape;2475;p7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6" name="Google Shape;2476;p7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7" name="Google Shape;2477;p7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8" name="Google Shape;2478;p7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9" name="Google Shape;2479;p7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0" name="Google Shape;2480;p7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1" name="Google Shape;2481;p7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2" name="Google Shape;2482;p7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3" name="Google Shape;2483;p7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4" name="Google Shape;2484;p7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5" name="Google Shape;2485;p7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6" name="Google Shape;2486;p7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7" name="Google Shape;2487;p7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8" name="Google Shape;2488;p7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9" name="Google Shape;2489;p7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0" name="Google Shape;2490;p7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1" name="Google Shape;2491;p7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2" name="Google Shape;2492;p7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3" name="Google Shape;2493;p7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4" name="Google Shape;2494;p7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5" name="Google Shape;2495;p7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6" name="Google Shape;2496;p7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7" name="Google Shape;2497;p7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8" name="Google Shape;2498;p7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9" name="Google Shape;2499;p7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0" name="Google Shape;2500;p7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1" name="Google Shape;2501;p7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2" name="Google Shape;2502;p7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3" name="Google Shape;2503;p7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4" name="Google Shape;2504;p7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5" name="Google Shape;2505;p7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6" name="Google Shape;2506;p7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7" name="Google Shape;2507;p7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8" name="Google Shape;2508;p7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9" name="Google Shape;2509;p7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0" name="Google Shape;2510;p7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1" name="Google Shape;2511;p7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2" name="Google Shape;2512;p7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3" name="Google Shape;2513;p7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4" name="Google Shape;2514;p7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5" name="Google Shape;2515;p7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6" name="Google Shape;2516;p7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7" name="Google Shape;2517;p7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8" name="Google Shape;2518;p7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9" name="Google Shape;2519;p7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0" name="Google Shape;2520;p7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1" name="Google Shape;2521;p7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2" name="Google Shape;2522;p7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3" name="Google Shape;2523;p7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4" name="Google Shape;2524;p7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5" name="Google Shape;2525;p7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6" name="Google Shape;2526;p7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7" name="Google Shape;2527;p7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8" name="Google Shape;2528;p7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9" name="Google Shape;2529;p7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0" name="Google Shape;2530;p7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1" name="Google Shape;2531;p7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2" name="Google Shape;2532;p7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3" name="Google Shape;2533;p7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4" name="Google Shape;2534;p7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5" name="Google Shape;2535;p7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6" name="Google Shape;2536;p7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7" name="Google Shape;2537;p7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8" name="Google Shape;2538;p7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9" name="Google Shape;2539;p7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0" name="Google Shape;2540;p7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1" name="Google Shape;2541;p7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2" name="Google Shape;2542;p7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3" name="Google Shape;2543;p7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4" name="Google Shape;2544;p7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5" name="Google Shape;2545;p7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6" name="Google Shape;2546;p7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7" name="Google Shape;2547;p7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8" name="Google Shape;2548;p7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9" name="Google Shape;2549;p7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0" name="Google Shape;2550;p7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1" name="Google Shape;2551;p7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2" name="Google Shape;2552;p7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3" name="Google Shape;2553;p7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4" name="Google Shape;2554;p7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5" name="Google Shape;2555;p7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6" name="Google Shape;2556;p7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7" name="Google Shape;2557;p7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8" name="Google Shape;2558;p7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9" name="Google Shape;2559;p7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0" name="Google Shape;2560;p7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1" name="Google Shape;2561;p7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2" name="Google Shape;2562;p7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3" name="Google Shape;2563;p7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4" name="Google Shape;2564;p7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5" name="Google Shape;2565;p7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6" name="Google Shape;2566;p7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7" name="Google Shape;2567;p7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8" name="Google Shape;2568;p7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9" name="Google Shape;2569;p7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0" name="Google Shape;2570;p7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1" name="Google Shape;2571;p7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2" name="Google Shape;2572;p7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3" name="Google Shape;2573;p7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4" name="Google Shape;2574;p7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5" name="Google Shape;2575;p7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6" name="Google Shape;2576;p7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7" name="Google Shape;2577;p7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8" name="Google Shape;2578;p7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9" name="Google Shape;2579;p7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0" name="Google Shape;2580;p7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1" name="Google Shape;2581;p7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2" name="Google Shape;2582;p7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3" name="Google Shape;2583;p7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4" name="Google Shape;2584;p7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5" name="Google Shape;2585;p7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6" name="Google Shape;2586;p7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7" name="Google Shape;2587;p7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8" name="Google Shape;2588;p7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9" name="Google Shape;2589;p7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0" name="Google Shape;2590;p7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1" name="Google Shape;2591;p7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2" name="Google Shape;2592;p7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3" name="Google Shape;2593;p7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4" name="Google Shape;2594;p7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5" name="Google Shape;2595;p7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6" name="Google Shape;2596;p7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7" name="Google Shape;2597;p7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8" name="Google Shape;2598;p7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9" name="Google Shape;2599;p7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0" name="Google Shape;2600;p7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1" name="Google Shape;2601;p7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2" name="Google Shape;2602;p7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3" name="Google Shape;2603;p7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4" name="Google Shape;2604;p7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5" name="Google Shape;2605;p7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6" name="Google Shape;2606;p7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7" name="Google Shape;2607;p7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8" name="Google Shape;2608;p7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9" name="Google Shape;2609;p7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0" name="Google Shape;2610;p7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1" name="Google Shape;2611;p7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2" name="Google Shape;2612;p7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3" name="Google Shape;2613;p7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4" name="Google Shape;2614;p7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5" name="Google Shape;2615;p7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6" name="Google Shape;2616;p7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7" name="Google Shape;2617;p7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8" name="Google Shape;2618;p7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9" name="Google Shape;2619;p7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0" name="Google Shape;2620;p7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1" name="Google Shape;2621;p7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2" name="Google Shape;2622;p7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3" name="Google Shape;2623;p7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4" name="Google Shape;2624;p7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5" name="Google Shape;2625;p7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6" name="Google Shape;2626;p7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7" name="Google Shape;2627;p7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8" name="Google Shape;2628;p7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9" name="Google Shape;2629;p7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0" name="Google Shape;2630;p7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1" name="Google Shape;2631;p7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2" name="Google Shape;2632;p7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3" name="Google Shape;2633;p7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4" name="Google Shape;2634;p7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5" name="Google Shape;2635;p7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6" name="Google Shape;2636;p7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7" name="Google Shape;2637;p7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8" name="Google Shape;2638;p7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9" name="Google Shape;2639;p7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0" name="Google Shape;2640;p7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1" name="Google Shape;2641;p7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2" name="Google Shape;2642;p7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3" name="Google Shape;2643;p7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4" name="Google Shape;2644;p7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5" name="Google Shape;2645;p7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6" name="Google Shape;2646;p7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7" name="Google Shape;2647;p7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8" name="Google Shape;2648;p7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9" name="Google Shape;2649;p7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0" name="Google Shape;2650;p7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1" name="Google Shape;2651;p7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2" name="Google Shape;2652;p7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3" name="Google Shape;2653;p7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4" name="Google Shape;2654;p7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5" name="Google Shape;2655;p7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6" name="Google Shape;2656;p7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7" name="Google Shape;2657;p7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8" name="Google Shape;2658;p7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9" name="Google Shape;2659;p7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0" name="Google Shape;2660;p7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1" name="Google Shape;2661;p7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2" name="Google Shape;2662;p7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3" name="Google Shape;2663;p7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4" name="Google Shape;2664;p7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5" name="Google Shape;2665;p7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6" name="Google Shape;2666;p7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7" name="Google Shape;2667;p7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8" name="Google Shape;2668;p7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9" name="Google Shape;2669;p7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0" name="Google Shape;2670;p7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1" name="Google Shape;2671;p7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2" name="Google Shape;2672;p7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3" name="Google Shape;2673;p7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4" name="Google Shape;2674;p7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5" name="Google Shape;2675;p7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6" name="Google Shape;2676;p7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7" name="Google Shape;2677;p7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8" name="Google Shape;2678;p7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9" name="Google Shape;2679;p7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0" name="Google Shape;2680;p7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1" name="Google Shape;2681;p7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2" name="Google Shape;2682;p7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3" name="Google Shape;2683;p7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4" name="Google Shape;2684;p7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5" name="Google Shape;2685;p7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6" name="Google Shape;2686;p7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7" name="Google Shape;2687;p7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8" name="Google Shape;2688;p7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9" name="Google Shape;2689;p7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0" name="Google Shape;2690;p7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1" name="Google Shape;2691;p7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2" name="Google Shape;2692;p7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3" name="Google Shape;2693;p7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4" name="Google Shape;2694;p7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5" name="Google Shape;2695;p7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6" name="Google Shape;2696;p7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7" name="Google Shape;2697;p7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8" name="Google Shape;2698;p7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9" name="Google Shape;2699;p7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0" name="Google Shape;2700;p7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1" name="Google Shape;2701;p7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2" name="Google Shape;2702;p7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3" name="Google Shape;2703;p7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4" name="Google Shape;2704;p7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5" name="Google Shape;2705;p7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6" name="Google Shape;2706;p7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7" name="Google Shape;2707;p7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8" name="Google Shape;2708;p7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9" name="Google Shape;2709;p7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0" name="Google Shape;2710;p7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1" name="Google Shape;2711;p7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2" name="Google Shape;2712;p7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3" name="Google Shape;2713;p7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4" name="Google Shape;2714;p7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5" name="Google Shape;2715;p7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6" name="Google Shape;2716;p7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7" name="Google Shape;2717;p7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8" name="Google Shape;2718;p7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9" name="Google Shape;2719;p7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0" name="Google Shape;2720;p7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1" name="Google Shape;2721;p7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2" name="Google Shape;2722;p7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3" name="Google Shape;2723;p7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4" name="Google Shape;2724;p7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5" name="Google Shape;2725;p7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6" name="Google Shape;2726;p7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7" name="Google Shape;2727;p7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8" name="Google Shape;2728;p7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9" name="Google Shape;2729;p7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0" name="Google Shape;2730;p7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1" name="Google Shape;2731;p7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2" name="Google Shape;2732;p7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3" name="Google Shape;2733;p7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4" name="Google Shape;2734;p7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5" name="Google Shape;2735;p7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6" name="Google Shape;2736;p7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7" name="Google Shape;2737;p7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8" name="Google Shape;2738;p7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9" name="Google Shape;2739;p7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0" name="Google Shape;2740;p7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1" name="Google Shape;2741;p7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2" name="Google Shape;2742;p7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3" name="Google Shape;2743;p7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4" name="Google Shape;2744;p7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5" name="Google Shape;2745;p7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6" name="Google Shape;2746;p7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7" name="Google Shape;2747;p7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8" name="Google Shape;2748;p7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9" name="Google Shape;2749;p7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0" name="Google Shape;2750;p7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1" name="Google Shape;2751;p7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2" name="Google Shape;2752;p7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3" name="Google Shape;2753;p7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4" name="Google Shape;2754;p7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5" name="Google Shape;2755;p7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6" name="Google Shape;2756;p7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7" name="Google Shape;2757;p7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8" name="Google Shape;2758;p7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9" name="Google Shape;2759;p7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0" name="Google Shape;2760;p7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1" name="Google Shape;2761;p7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2" name="Google Shape;2762;p7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3" name="Google Shape;2763;p7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4" name="Google Shape;2764;p7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5" name="Google Shape;2765;p7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6" name="Google Shape;2766;p7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7" name="Google Shape;2767;p7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8" name="Google Shape;2768;p7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9" name="Google Shape;2769;p7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0" name="Google Shape;2770;p7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1" name="Google Shape;2771;p7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2" name="Google Shape;2772;p7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3" name="Google Shape;2773;p7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4" name="Google Shape;2774;p7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5" name="Google Shape;2775;p7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6" name="Google Shape;2776;p7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7" name="Google Shape;2777;p7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8" name="Google Shape;2778;p7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9" name="Google Shape;2779;p7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0" name="Google Shape;2780;p7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1" name="Google Shape;2781;p7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2" name="Google Shape;2782;p7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3" name="Google Shape;2783;p7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4" name="Google Shape;2784;p7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5" name="Google Shape;2785;p7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6" name="Google Shape;2786;p7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7" name="Google Shape;2787;p7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8" name="Google Shape;2788;p7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9" name="Google Shape;2789;p7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0" name="Google Shape;2790;p7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1" name="Google Shape;2791;p7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2" name="Google Shape;2792;p7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3" name="Google Shape;2793;p7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4" name="Google Shape;2794;p7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5" name="Google Shape;2795;p7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6" name="Google Shape;2796;p7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7" name="Google Shape;2797;p7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8" name="Google Shape;2798;p7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9" name="Google Shape;2799;p7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0" name="Google Shape;2800;p7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1" name="Google Shape;2801;p7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2" name="Google Shape;2802;p7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3" name="Google Shape;2803;p7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4" name="Google Shape;2804;p7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5" name="Google Shape;2805;p7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6" name="Google Shape;2806;p7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7" name="Google Shape;2807;p7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8" name="Google Shape;2808;p7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9" name="Google Shape;2809;p7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0" name="Google Shape;2810;p7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1" name="Google Shape;2811;p7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2" name="Google Shape;2812;p7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3" name="Google Shape;2813;p7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4" name="Google Shape;2814;p7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5" name="Google Shape;2815;p7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6" name="Google Shape;2816;p7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7" name="Google Shape;2817;p7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8" name="Google Shape;2818;p7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9" name="Google Shape;2819;p7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0" name="Google Shape;2820;p7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1" name="Google Shape;2821;p7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2" name="Google Shape;2822;p7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3" name="Google Shape;2823;p7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4" name="Google Shape;2824;p7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5" name="Google Shape;2825;p7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6" name="Google Shape;2826;p7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7" name="Google Shape;2827;p7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8" name="Google Shape;2828;p7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9" name="Google Shape;2829;p7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0" name="Google Shape;2830;p7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1" name="Google Shape;2831;p7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2" name="Google Shape;2832;p7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3" name="Google Shape;2833;p7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4" name="Google Shape;2834;p7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5" name="Google Shape;2835;p7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6" name="Google Shape;2836;p7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7" name="Google Shape;2837;p7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8" name="Google Shape;2838;p7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9" name="Google Shape;2839;p7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0" name="Google Shape;2840;p7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1" name="Google Shape;2841;p7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2" name="Google Shape;2842;p7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3" name="Google Shape;2843;p7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4" name="Google Shape;2844;p7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5" name="Google Shape;2845;p7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6" name="Google Shape;2846;p7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7" name="Google Shape;2847;p7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8" name="Google Shape;2848;p7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9" name="Google Shape;2849;p7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0" name="Google Shape;2850;p7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1" name="Google Shape;2851;p7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2" name="Google Shape;2852;p7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3" name="Google Shape;2853;p7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4" name="Google Shape;2854;p7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5" name="Google Shape;2855;p7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6" name="Google Shape;2856;p7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7" name="Google Shape;2857;p7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8" name="Google Shape;2858;p7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9" name="Google Shape;2859;p7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0" name="Google Shape;2860;p7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1" name="Google Shape;2861;p7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2" name="Google Shape;2862;p7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3" name="Google Shape;2863;p7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4" name="Google Shape;2864;p7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5" name="Google Shape;2865;p7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6" name="Google Shape;2866;p7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7" name="Google Shape;2867;p7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8" name="Google Shape;2868;p7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9" name="Google Shape;2869;p7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0" name="Google Shape;2870;p7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1" name="Google Shape;2871;p7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2" name="Google Shape;2872;p7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3" name="Google Shape;2873;p7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4" name="Google Shape;2874;p7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5" name="Google Shape;2875;p7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6" name="Google Shape;2876;p7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7" name="Google Shape;2877;p7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8" name="Google Shape;2878;p7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9" name="Google Shape;2879;p7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0" name="Google Shape;2880;p7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1" name="Google Shape;2881;p7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2" name="Google Shape;2882;p7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3" name="Google Shape;2883;p7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4" name="Google Shape;2884;p7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5" name="Google Shape;2885;p7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6" name="Google Shape;2886;p7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7" name="Google Shape;2887;p7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8" name="Google Shape;2888;p7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9" name="Google Shape;2889;p7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0" name="Google Shape;2890;p7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1" name="Google Shape;2891;p7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2" name="Google Shape;2892;p7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3" name="Google Shape;2893;p7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4" name="Google Shape;2894;p7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5" name="Google Shape;2895;p7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6" name="Google Shape;2896;p7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7" name="Google Shape;2897;p7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8" name="Google Shape;2898;p7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9" name="Google Shape;2899;p7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0" name="Google Shape;2900;p7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1" name="Google Shape;2901;p7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2" name="Google Shape;2902;p7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3" name="Google Shape;2903;p7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4" name="Google Shape;2904;p7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5" name="Google Shape;2905;p7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6" name="Google Shape;2906;p7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7" name="Google Shape;2907;p7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8" name="Google Shape;2908;p7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9" name="Google Shape;2909;p7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0" name="Google Shape;2910;p7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1" name="Google Shape;2911;p7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2" name="Google Shape;2912;p7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3" name="Google Shape;2913;p7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4" name="Google Shape;2914;p7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5" name="Google Shape;2915;p7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6" name="Google Shape;2916;p7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7" name="Google Shape;2917;p7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8" name="Google Shape;2918;p7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9" name="Google Shape;2919;p7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0" name="Google Shape;2920;p7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1" name="Google Shape;2921;p7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2" name="Google Shape;2922;p7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3" name="Google Shape;2923;p7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4" name="Google Shape;2924;p7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5" name="Google Shape;2925;p7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6" name="Google Shape;2926;p7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7" name="Google Shape;2927;p7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8" name="Google Shape;2928;p7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9" name="Google Shape;2929;p7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0" name="Google Shape;2930;p7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1" name="Google Shape;2931;p7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2" name="Google Shape;2932;p7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3" name="Google Shape;2933;p7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4" name="Google Shape;2934;p7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5" name="Google Shape;2935;p7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6" name="Google Shape;2936;p7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7" name="Google Shape;2937;p7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8" name="Google Shape;2938;p7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9" name="Google Shape;2939;p7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0" name="Google Shape;2940;p7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1" name="Google Shape;2941;p7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2" name="Google Shape;2942;p7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3" name="Google Shape;2943;p7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4" name="Google Shape;2944;p7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5" name="Google Shape;2945;p7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6" name="Google Shape;2946;p7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7" name="Google Shape;2947;p7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8" name="Google Shape;2948;p7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9" name="Google Shape;2949;p7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0" name="Google Shape;2950;p7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1" name="Google Shape;2951;p7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2" name="Google Shape;2952;p7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3" name="Google Shape;2953;p7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4" name="Google Shape;2954;p7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5" name="Google Shape;2955;p7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6" name="Google Shape;2956;p7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7" name="Google Shape;2957;p7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8" name="Google Shape;2958;p7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9" name="Google Shape;2959;p7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0" name="Google Shape;2960;p7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1" name="Google Shape;2961;p7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2" name="Google Shape;2962;p7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3" name="Google Shape;2963;p7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4" name="Google Shape;2964;p7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5" name="Google Shape;2965;p7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6" name="Google Shape;2966;p7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7" name="Google Shape;2967;p7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8" name="Google Shape;2968;p7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9" name="Google Shape;2969;p7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0" name="Google Shape;2970;p7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1" name="Google Shape;2971;p7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2" name="Google Shape;2972;p7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3" name="Google Shape;2973;p7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4" name="Google Shape;2974;p7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5" name="Google Shape;2975;p7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6" name="Google Shape;2976;p7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7" name="Google Shape;2977;p7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8" name="Google Shape;2978;p7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9" name="Google Shape;2979;p7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0" name="Google Shape;2980;p7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1" name="Google Shape;2981;p7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2" name="Google Shape;2982;p7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3" name="Google Shape;2983;p7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4" name="Google Shape;2984;p7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5" name="Google Shape;2985;p7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6" name="Google Shape;2986;p7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7" name="Google Shape;2987;p7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8" name="Google Shape;2988;p7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9" name="Google Shape;2989;p7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0" name="Google Shape;2990;p7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1" name="Google Shape;2991;p7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2" name="Google Shape;2992;p7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3" name="Google Shape;2993;p7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4" name="Google Shape;2994;p7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5" name="Google Shape;2995;p7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6" name="Google Shape;2996;p7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7" name="Google Shape;2997;p7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8" name="Google Shape;2998;p7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9" name="Google Shape;2999;p7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0" name="Google Shape;3000;p7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1" name="Google Shape;3001;p7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2" name="Google Shape;3002;p7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3" name="Google Shape;3003;p7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4" name="Google Shape;3004;p7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5" name="Google Shape;3005;p7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6" name="Google Shape;3006;p7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7" name="Google Shape;3007;p7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8" name="Google Shape;3008;p7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9" name="Google Shape;3009;p7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0" name="Google Shape;3010;p7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1" name="Google Shape;3011;p7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2" name="Google Shape;3012;p7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3" name="Google Shape;3013;p7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4" name="Google Shape;3014;p7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5" name="Google Shape;3015;p7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6" name="Google Shape;3016;p7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7" name="Google Shape;3017;p7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8" name="Google Shape;3018;p7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9" name="Google Shape;3019;p7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0" name="Google Shape;3020;p7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1" name="Google Shape;3021;p7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2" name="Google Shape;3022;p7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3" name="Google Shape;3023;p7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4" name="Google Shape;3024;p7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5" name="Google Shape;3025;p7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6" name="Google Shape;3026;p7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7" name="Google Shape;3027;p7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8" name="Google Shape;3028;p7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9" name="Google Shape;3029;p7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0" name="Google Shape;3030;p7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1" name="Google Shape;3031;p7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2" name="Google Shape;3032;p7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3" name="Google Shape;3033;p7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4" name="Google Shape;3034;p7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5" name="Google Shape;3035;p7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6" name="Google Shape;3036;p7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7" name="Google Shape;3037;p7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8" name="Google Shape;3038;p7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9" name="Google Shape;3039;p7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0" name="Google Shape;3040;p7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1" name="Google Shape;3041;p7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2" name="Google Shape;3042;p7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3" name="Google Shape;3043;p7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4" name="Google Shape;3044;p7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5" name="Google Shape;3045;p7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6" name="Google Shape;3046;p7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7" name="Google Shape;3047;p7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8" name="Google Shape;3048;p7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9" name="Google Shape;3049;p7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0" name="Google Shape;3050;p7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1" name="Google Shape;3051;p7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2" name="Google Shape;3052;p7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3" name="Google Shape;3053;p7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4" name="Google Shape;3054;p7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5" name="Google Shape;3055;p7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6" name="Google Shape;3056;p7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7" name="Google Shape;3057;p7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8" name="Google Shape;3058;p7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9" name="Google Shape;3059;p7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0" name="Google Shape;3060;p7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1" name="Google Shape;3061;p7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2" name="Google Shape;3062;p7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3" name="Google Shape;3063;p7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4" name="Google Shape;3064;p7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5" name="Google Shape;3065;p7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6" name="Google Shape;3066;p7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7" name="Google Shape;3067;p7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8" name="Google Shape;3068;p7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9" name="Google Shape;3069;p7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0" name="Google Shape;3070;p7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1" name="Google Shape;3071;p7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2" name="Google Shape;3072;p7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3" name="Google Shape;3073;p7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4" name="Google Shape;3074;p7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5" name="Google Shape;3075;p7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6" name="Google Shape;3076;p7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7" name="Google Shape;3077;p7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8" name="Google Shape;3078;p7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79" name="Google Shape;3079;p71"/>
          <p:cNvGrpSpPr/>
          <p:nvPr/>
        </p:nvGrpSpPr>
        <p:grpSpPr>
          <a:xfrm>
            <a:off x="11715112" y="2413105"/>
            <a:ext cx="5181680" cy="2760470"/>
            <a:chOff x="233350" y="949250"/>
            <a:chExt cx="7137300" cy="3802300"/>
          </a:xfrm>
        </p:grpSpPr>
        <p:sp>
          <p:nvSpPr>
            <p:cNvPr id="3080" name="Google Shape;3080;p7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1" name="Google Shape;3081;p7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2" name="Google Shape;3082;p7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3" name="Google Shape;3083;p7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4" name="Google Shape;3084;p7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5" name="Google Shape;3085;p7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6" name="Google Shape;3086;p7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7" name="Google Shape;3087;p7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8" name="Google Shape;3088;p7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9" name="Google Shape;3089;p7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0" name="Google Shape;3090;p7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1" name="Google Shape;3091;p7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2" name="Google Shape;3092;p7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3" name="Google Shape;3093;p7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4" name="Google Shape;3094;p7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5" name="Google Shape;3095;p7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6" name="Google Shape;3096;p7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7" name="Google Shape;3097;p7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8" name="Google Shape;3098;p7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9" name="Google Shape;3099;p7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0" name="Google Shape;3100;p7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1" name="Google Shape;3101;p7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2" name="Google Shape;3102;p7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3" name="Google Shape;3103;p7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4" name="Google Shape;3104;p7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5" name="Google Shape;3105;p7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6" name="Google Shape;3106;p7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7" name="Google Shape;3107;p7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8" name="Google Shape;3108;p7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9" name="Google Shape;3109;p7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0" name="Google Shape;3110;p7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1" name="Google Shape;3111;p7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2" name="Google Shape;3112;p7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3" name="Google Shape;3113;p7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4" name="Google Shape;3114;p7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5" name="Google Shape;3115;p7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6" name="Google Shape;3116;p7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7" name="Google Shape;3117;p7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8" name="Google Shape;3118;p7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9" name="Google Shape;3119;p7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0" name="Google Shape;3120;p7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1" name="Google Shape;3121;p7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2" name="Google Shape;3122;p7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3" name="Google Shape;3123;p7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4" name="Google Shape;3124;p7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5" name="Google Shape;3125;p7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6" name="Google Shape;3126;p7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7" name="Google Shape;3127;p7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8" name="Google Shape;3128;p7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9" name="Google Shape;3129;p7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0" name="Google Shape;3130;p7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31" name="Google Shape;3131;p71"/>
          <p:cNvGrpSpPr/>
          <p:nvPr/>
        </p:nvGrpSpPr>
        <p:grpSpPr>
          <a:xfrm>
            <a:off x="15343970" y="6502651"/>
            <a:ext cx="208461" cy="640681"/>
            <a:chOff x="7564426" y="3224343"/>
            <a:chExt cx="119985" cy="368801"/>
          </a:xfrm>
        </p:grpSpPr>
        <p:sp>
          <p:nvSpPr>
            <p:cNvPr id="3132" name="Google Shape;3132;p7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3" name="Google Shape;3133;p7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34" name="Google Shape;3134;p71"/>
          <p:cNvGrpSpPr/>
          <p:nvPr/>
        </p:nvGrpSpPr>
        <p:grpSpPr>
          <a:xfrm>
            <a:off x="14742946" y="6490853"/>
            <a:ext cx="378977" cy="664264"/>
            <a:chOff x="8370831" y="3202002"/>
            <a:chExt cx="218129" cy="382376"/>
          </a:xfrm>
        </p:grpSpPr>
        <p:sp>
          <p:nvSpPr>
            <p:cNvPr id="3135" name="Google Shape;3135;p7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6" name="Google Shape;3136;p7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37" name="Google Shape;3137;p71"/>
          <p:cNvGrpSpPr/>
          <p:nvPr/>
        </p:nvGrpSpPr>
        <p:grpSpPr>
          <a:xfrm>
            <a:off x="16189725" y="7313117"/>
            <a:ext cx="618859" cy="534000"/>
            <a:chOff x="6742064" y="3750480"/>
            <a:chExt cx="399315" cy="344560"/>
          </a:xfrm>
        </p:grpSpPr>
        <p:sp>
          <p:nvSpPr>
            <p:cNvPr id="3138" name="Google Shape;3138;p7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9" name="Google Shape;3139;p7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40" name="Google Shape;3140;p71"/>
          <p:cNvGrpSpPr/>
          <p:nvPr/>
        </p:nvGrpSpPr>
        <p:grpSpPr>
          <a:xfrm>
            <a:off x="15267763" y="8015212"/>
            <a:ext cx="360874" cy="563216"/>
            <a:chOff x="7248525" y="3739696"/>
            <a:chExt cx="230531" cy="359790"/>
          </a:xfrm>
        </p:grpSpPr>
        <p:sp>
          <p:nvSpPr>
            <p:cNvPr id="3141" name="Google Shape;3141;p7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2" name="Google Shape;3142;p7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43" name="Google Shape;3143;p71"/>
          <p:cNvGrpSpPr/>
          <p:nvPr/>
        </p:nvGrpSpPr>
        <p:grpSpPr>
          <a:xfrm>
            <a:off x="15759602" y="7301661"/>
            <a:ext cx="325792" cy="557419"/>
            <a:chOff x="7601242" y="3729267"/>
            <a:chExt cx="222566" cy="380803"/>
          </a:xfrm>
        </p:grpSpPr>
        <p:sp>
          <p:nvSpPr>
            <p:cNvPr id="3144" name="Google Shape;3144;p7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5" name="Google Shape;3145;p7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146" name="Google Shape;3146;p71"/>
          <p:cNvSpPr/>
          <p:nvPr/>
        </p:nvSpPr>
        <p:spPr>
          <a:xfrm>
            <a:off x="15691654" y="6526374"/>
            <a:ext cx="461688" cy="593150"/>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147" name="Google Shape;3147;p71"/>
          <p:cNvGrpSpPr/>
          <p:nvPr/>
        </p:nvGrpSpPr>
        <p:grpSpPr>
          <a:xfrm>
            <a:off x="14738893" y="7303941"/>
            <a:ext cx="387085" cy="551980"/>
            <a:chOff x="8304647" y="3738687"/>
            <a:chExt cx="225076" cy="320956"/>
          </a:xfrm>
        </p:grpSpPr>
        <p:sp>
          <p:nvSpPr>
            <p:cNvPr id="3148" name="Google Shape;3148;p7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9" name="Google Shape;3149;p7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0" name="Google Shape;3150;p7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51" name="Google Shape;3151;p71"/>
          <p:cNvGrpSpPr/>
          <p:nvPr/>
        </p:nvGrpSpPr>
        <p:grpSpPr>
          <a:xfrm>
            <a:off x="15283878" y="7303941"/>
            <a:ext cx="356983" cy="551980"/>
            <a:chOff x="8615101" y="3738687"/>
            <a:chExt cx="207573" cy="320956"/>
          </a:xfrm>
        </p:grpSpPr>
        <p:sp>
          <p:nvSpPr>
            <p:cNvPr id="3152" name="Google Shape;3152;p7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3" name="Google Shape;3153;p7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4" name="Google Shape;3154;p7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155" name="Google Shape;3155;p71"/>
          <p:cNvSpPr/>
          <p:nvPr/>
        </p:nvSpPr>
        <p:spPr>
          <a:xfrm>
            <a:off x="16276757" y="6483708"/>
            <a:ext cx="444795" cy="577387"/>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3156" name="Google Shape;3156;p71"/>
          <p:cNvGrpSpPr/>
          <p:nvPr/>
        </p:nvGrpSpPr>
        <p:grpSpPr>
          <a:xfrm>
            <a:off x="12073287" y="7546917"/>
            <a:ext cx="1115341" cy="1022566"/>
            <a:chOff x="6015419" y="3716859"/>
            <a:chExt cx="557671" cy="511283"/>
          </a:xfrm>
        </p:grpSpPr>
        <p:sp>
          <p:nvSpPr>
            <p:cNvPr id="3157" name="Google Shape;3157;p7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158" name="Google Shape;3158;p71"/>
            <p:cNvGrpSpPr/>
            <p:nvPr/>
          </p:nvGrpSpPr>
          <p:grpSpPr>
            <a:xfrm>
              <a:off x="6036094" y="3716980"/>
              <a:ext cx="529860" cy="510468"/>
              <a:chOff x="6036094" y="3716980"/>
              <a:chExt cx="529860" cy="510468"/>
            </a:xfrm>
          </p:grpSpPr>
          <p:sp>
            <p:nvSpPr>
              <p:cNvPr id="3159" name="Google Shape;3159;p7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0" name="Google Shape;3160;p7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1" name="Google Shape;3161;p7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2" name="Google Shape;3162;p7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3" name="Google Shape;3163;p7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4" name="Google Shape;3164;p7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5" name="Google Shape;3165;p7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6" name="Google Shape;3166;p7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7" name="Google Shape;3167;p7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8" name="Google Shape;3168;p7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169" name="Google Shape;3169;p71"/>
          <p:cNvGrpSpPr/>
          <p:nvPr/>
        </p:nvGrpSpPr>
        <p:grpSpPr>
          <a:xfrm>
            <a:off x="13331058" y="6260455"/>
            <a:ext cx="1152604" cy="1023743"/>
            <a:chOff x="6644304" y="3073628"/>
            <a:chExt cx="576302" cy="511871"/>
          </a:xfrm>
        </p:grpSpPr>
        <p:sp>
          <p:nvSpPr>
            <p:cNvPr id="3170" name="Google Shape;3170;p7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171" name="Google Shape;3171;p71"/>
            <p:cNvGrpSpPr/>
            <p:nvPr/>
          </p:nvGrpSpPr>
          <p:grpSpPr>
            <a:xfrm>
              <a:off x="6712169" y="3085440"/>
              <a:ext cx="481622" cy="494913"/>
              <a:chOff x="6712169" y="3085440"/>
              <a:chExt cx="481622" cy="494913"/>
            </a:xfrm>
          </p:grpSpPr>
          <p:sp>
            <p:nvSpPr>
              <p:cNvPr id="3172" name="Google Shape;3172;p7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3" name="Google Shape;3173;p7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4" name="Google Shape;3174;p7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5" name="Google Shape;3175;p7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6" name="Google Shape;3176;p7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177" name="Google Shape;3177;p7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8" name="Google Shape;3178;p7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9" name="Google Shape;3179;p7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180" name="Google Shape;3180;p71"/>
          <p:cNvSpPr/>
          <p:nvPr/>
        </p:nvSpPr>
        <p:spPr>
          <a:xfrm>
            <a:off x="14019126" y="6293713"/>
            <a:ext cx="48537" cy="22009"/>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181" name="Google Shape;3181;p71"/>
          <p:cNvGrpSpPr/>
          <p:nvPr/>
        </p:nvGrpSpPr>
        <p:grpSpPr>
          <a:xfrm>
            <a:off x="13346759" y="7546445"/>
            <a:ext cx="1121261" cy="1022705"/>
            <a:chOff x="6652154" y="3716623"/>
            <a:chExt cx="560631" cy="511352"/>
          </a:xfrm>
        </p:grpSpPr>
        <p:sp>
          <p:nvSpPr>
            <p:cNvPr id="3182" name="Google Shape;3182;p7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183" name="Google Shape;3183;p71"/>
            <p:cNvGrpSpPr/>
            <p:nvPr/>
          </p:nvGrpSpPr>
          <p:grpSpPr>
            <a:xfrm>
              <a:off x="6669657" y="3716715"/>
              <a:ext cx="466779" cy="464290"/>
              <a:chOff x="6669657" y="3716715"/>
              <a:chExt cx="466779" cy="464290"/>
            </a:xfrm>
          </p:grpSpPr>
          <p:sp>
            <p:nvSpPr>
              <p:cNvPr id="3184" name="Google Shape;3184;p7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5" name="Google Shape;3185;p7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6" name="Google Shape;3186;p7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7" name="Google Shape;3187;p7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8" name="Google Shape;3188;p7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9" name="Google Shape;3189;p7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0" name="Google Shape;3190;p7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1" name="Google Shape;3191;p7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2" name="Google Shape;3192;p7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3" name="Google Shape;3193;p7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4" name="Google Shape;3194;p7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5" name="Google Shape;3195;p7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6" name="Google Shape;3196;p7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197" name="Google Shape;3197;p71"/>
          <p:cNvGrpSpPr/>
          <p:nvPr/>
        </p:nvGrpSpPr>
        <p:grpSpPr>
          <a:xfrm>
            <a:off x="15734941" y="8109263"/>
            <a:ext cx="375115" cy="375115"/>
            <a:chOff x="8565775" y="671075"/>
            <a:chExt cx="441000" cy="441000"/>
          </a:xfrm>
        </p:grpSpPr>
        <p:sp>
          <p:nvSpPr>
            <p:cNvPr id="3198" name="Google Shape;3198;p7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9" name="Google Shape;3199;p71"/>
            <p:cNvSpPr/>
            <p:nvPr/>
          </p:nvSpPr>
          <p:spPr>
            <a:xfrm>
              <a:off x="8706625" y="811925"/>
              <a:ext cx="159300" cy="159300"/>
            </a:xfrm>
            <a:prstGeom prst="ellipse">
              <a:avLst/>
            </a:pr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200" name="Google Shape;3200;p71"/>
          <p:cNvSpPr/>
          <p:nvPr/>
        </p:nvSpPr>
        <p:spPr>
          <a:xfrm>
            <a:off x="16337370" y="8101104"/>
            <a:ext cx="387365" cy="391433"/>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1" name="Google Shape;3201;p71"/>
          <p:cNvSpPr/>
          <p:nvPr/>
        </p:nvSpPr>
        <p:spPr>
          <a:xfrm flipH="1">
            <a:off x="14753846" y="8034015"/>
            <a:ext cx="357177" cy="52561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202" name="Google Shape;3202;p71"/>
          <p:cNvGrpSpPr/>
          <p:nvPr/>
        </p:nvGrpSpPr>
        <p:grpSpPr>
          <a:xfrm>
            <a:off x="12042651" y="6265699"/>
            <a:ext cx="1175741" cy="1024746"/>
            <a:chOff x="6000100" y="3076250"/>
            <a:chExt cx="587871" cy="512373"/>
          </a:xfrm>
        </p:grpSpPr>
        <p:sp>
          <p:nvSpPr>
            <p:cNvPr id="3203" name="Google Shape;3203;p7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204" name="Google Shape;3204;p71"/>
            <p:cNvGrpSpPr/>
            <p:nvPr/>
          </p:nvGrpSpPr>
          <p:grpSpPr>
            <a:xfrm>
              <a:off x="6031360" y="3076713"/>
              <a:ext cx="539107" cy="480965"/>
              <a:chOff x="6031360" y="3076713"/>
              <a:chExt cx="539107" cy="480965"/>
            </a:xfrm>
          </p:grpSpPr>
          <p:sp>
            <p:nvSpPr>
              <p:cNvPr id="3205" name="Google Shape;3205;p7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6" name="Google Shape;3206;p7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7" name="Google Shape;3207;p7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8" name="Google Shape;3208;p7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9" name="Google Shape;3209;p7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0" name="Google Shape;3210;p7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1" name="Google Shape;3211;p7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212" name="Google Shape;3212;p71"/>
          <p:cNvGrpSpPr/>
          <p:nvPr/>
        </p:nvGrpSpPr>
        <p:grpSpPr>
          <a:xfrm>
            <a:off x="7195571" y="6131763"/>
            <a:ext cx="4482688" cy="2661312"/>
            <a:chOff x="3597785" y="3065882"/>
            <a:chExt cx="2241344" cy="1330656"/>
          </a:xfrm>
        </p:grpSpPr>
        <p:grpSp>
          <p:nvGrpSpPr>
            <p:cNvPr id="3213" name="Google Shape;3213;p71"/>
            <p:cNvGrpSpPr/>
            <p:nvPr/>
          </p:nvGrpSpPr>
          <p:grpSpPr>
            <a:xfrm>
              <a:off x="5296908" y="3937355"/>
              <a:ext cx="143198" cy="32380"/>
              <a:chOff x="5296908" y="3937355"/>
              <a:chExt cx="143198" cy="32380"/>
            </a:xfrm>
          </p:grpSpPr>
          <p:sp>
            <p:nvSpPr>
              <p:cNvPr id="3214" name="Google Shape;3214;p71"/>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215" name="Google Shape;3215;p71"/>
              <p:cNvGrpSpPr/>
              <p:nvPr/>
            </p:nvGrpSpPr>
            <p:grpSpPr>
              <a:xfrm>
                <a:off x="5402331" y="3937355"/>
                <a:ext cx="37776" cy="32380"/>
                <a:chOff x="5402331" y="3937355"/>
                <a:chExt cx="37776" cy="32380"/>
              </a:xfrm>
            </p:grpSpPr>
            <p:sp>
              <p:nvSpPr>
                <p:cNvPr id="3216" name="Google Shape;3216;p71"/>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7" name="Google Shape;3217;p71"/>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18" name="Google Shape;3218;p71"/>
              <p:cNvGrpSpPr/>
              <p:nvPr/>
            </p:nvGrpSpPr>
            <p:grpSpPr>
              <a:xfrm>
                <a:off x="5296908" y="3937355"/>
                <a:ext cx="37783" cy="32380"/>
                <a:chOff x="5296908" y="3937355"/>
                <a:chExt cx="37783" cy="32380"/>
              </a:xfrm>
            </p:grpSpPr>
            <p:sp>
              <p:nvSpPr>
                <p:cNvPr id="3219" name="Google Shape;3219;p71"/>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0" name="Google Shape;3220;p71"/>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221" name="Google Shape;3221;p71"/>
            <p:cNvGrpSpPr/>
            <p:nvPr/>
          </p:nvGrpSpPr>
          <p:grpSpPr>
            <a:xfrm>
              <a:off x="4724163" y="3119631"/>
              <a:ext cx="120838" cy="84218"/>
              <a:chOff x="4724163" y="3119631"/>
              <a:chExt cx="120838" cy="84218"/>
            </a:xfrm>
          </p:grpSpPr>
          <p:grpSp>
            <p:nvGrpSpPr>
              <p:cNvPr id="3222" name="Google Shape;3222;p71"/>
              <p:cNvGrpSpPr/>
              <p:nvPr/>
            </p:nvGrpSpPr>
            <p:grpSpPr>
              <a:xfrm>
                <a:off x="4746712" y="3132773"/>
                <a:ext cx="86869" cy="56424"/>
                <a:chOff x="4746712" y="3132773"/>
                <a:chExt cx="86869" cy="56424"/>
              </a:xfrm>
            </p:grpSpPr>
            <p:sp>
              <p:nvSpPr>
                <p:cNvPr id="3223" name="Google Shape;3223;p71"/>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4" name="Google Shape;3224;p71"/>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25" name="Google Shape;3225;p71"/>
              <p:cNvGrpSpPr/>
              <p:nvPr/>
            </p:nvGrpSpPr>
            <p:grpSpPr>
              <a:xfrm>
                <a:off x="4773634" y="3143336"/>
                <a:ext cx="37776" cy="32451"/>
                <a:chOff x="4773634" y="3143336"/>
                <a:chExt cx="37776" cy="32451"/>
              </a:xfrm>
            </p:grpSpPr>
            <p:sp>
              <p:nvSpPr>
                <p:cNvPr id="3226" name="Google Shape;3226;p71"/>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7" name="Google Shape;3227;p71"/>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28" name="Google Shape;3228;p71"/>
              <p:cNvGrpSpPr/>
              <p:nvPr/>
            </p:nvGrpSpPr>
            <p:grpSpPr>
              <a:xfrm>
                <a:off x="4724163" y="3131248"/>
                <a:ext cx="37776" cy="32459"/>
                <a:chOff x="4724163" y="3131248"/>
                <a:chExt cx="37776" cy="32459"/>
              </a:xfrm>
            </p:grpSpPr>
            <p:sp>
              <p:nvSpPr>
                <p:cNvPr id="3229" name="Google Shape;3229;p71"/>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0" name="Google Shape;3230;p71"/>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31" name="Google Shape;3231;p71"/>
              <p:cNvGrpSpPr/>
              <p:nvPr/>
            </p:nvGrpSpPr>
            <p:grpSpPr>
              <a:xfrm>
                <a:off x="4755081" y="3176054"/>
                <a:ext cx="32357" cy="27795"/>
                <a:chOff x="4755081" y="3176054"/>
                <a:chExt cx="32357" cy="27795"/>
              </a:xfrm>
            </p:grpSpPr>
            <p:sp>
              <p:nvSpPr>
                <p:cNvPr id="3232" name="Google Shape;3232;p71"/>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3" name="Google Shape;3233;p71"/>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34" name="Google Shape;3234;p71"/>
              <p:cNvGrpSpPr/>
              <p:nvPr/>
            </p:nvGrpSpPr>
            <p:grpSpPr>
              <a:xfrm>
                <a:off x="4812550" y="3119631"/>
                <a:ext cx="32451" cy="27803"/>
                <a:chOff x="4812550" y="3119631"/>
                <a:chExt cx="32451" cy="27803"/>
              </a:xfrm>
            </p:grpSpPr>
            <p:sp>
              <p:nvSpPr>
                <p:cNvPr id="3235" name="Google Shape;3235;p71"/>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6" name="Google Shape;3236;p71"/>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237" name="Google Shape;3237;p71"/>
            <p:cNvGrpSpPr/>
            <p:nvPr/>
          </p:nvGrpSpPr>
          <p:grpSpPr>
            <a:xfrm>
              <a:off x="5382826" y="4027197"/>
              <a:ext cx="268967" cy="250422"/>
              <a:chOff x="5382826" y="4027197"/>
              <a:chExt cx="268967" cy="250422"/>
            </a:xfrm>
          </p:grpSpPr>
          <p:grpSp>
            <p:nvGrpSpPr>
              <p:cNvPr id="3238" name="Google Shape;3238;p71"/>
              <p:cNvGrpSpPr/>
              <p:nvPr/>
            </p:nvGrpSpPr>
            <p:grpSpPr>
              <a:xfrm>
                <a:off x="5405280" y="4042510"/>
                <a:ext cx="237570" cy="218647"/>
                <a:chOff x="5405280" y="4042510"/>
                <a:chExt cx="237570" cy="218647"/>
              </a:xfrm>
            </p:grpSpPr>
            <p:sp>
              <p:nvSpPr>
                <p:cNvPr id="3239" name="Google Shape;3239;p71"/>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0" name="Google Shape;3240;p71"/>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1" name="Google Shape;3241;p71"/>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2" name="Google Shape;3242;p71"/>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3" name="Google Shape;3243;p71"/>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4" name="Google Shape;3244;p71"/>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45" name="Google Shape;3245;p71"/>
              <p:cNvGrpSpPr/>
              <p:nvPr/>
            </p:nvGrpSpPr>
            <p:grpSpPr>
              <a:xfrm>
                <a:off x="5382826" y="4125549"/>
                <a:ext cx="37776" cy="32380"/>
                <a:chOff x="5382826" y="4125549"/>
                <a:chExt cx="37776" cy="32380"/>
              </a:xfrm>
            </p:grpSpPr>
            <p:sp>
              <p:nvSpPr>
                <p:cNvPr id="3246" name="Google Shape;3246;p71"/>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7" name="Google Shape;3247;p71"/>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48" name="Google Shape;3248;p71"/>
              <p:cNvGrpSpPr/>
              <p:nvPr/>
            </p:nvGrpSpPr>
            <p:grpSpPr>
              <a:xfrm>
                <a:off x="5475680" y="4195587"/>
                <a:ext cx="37783" cy="32364"/>
                <a:chOff x="5475680" y="4195587"/>
                <a:chExt cx="37783" cy="32364"/>
              </a:xfrm>
            </p:grpSpPr>
            <p:sp>
              <p:nvSpPr>
                <p:cNvPr id="3249" name="Google Shape;3249;p71"/>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0" name="Google Shape;3250;p71"/>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51" name="Google Shape;3251;p71"/>
              <p:cNvGrpSpPr/>
              <p:nvPr/>
            </p:nvGrpSpPr>
            <p:grpSpPr>
              <a:xfrm>
                <a:off x="5532575" y="4027197"/>
                <a:ext cx="33308" cy="32262"/>
                <a:chOff x="5532575" y="4027197"/>
                <a:chExt cx="33308" cy="32262"/>
              </a:xfrm>
            </p:grpSpPr>
            <p:sp>
              <p:nvSpPr>
                <p:cNvPr id="3252" name="Google Shape;3252;p71"/>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3" name="Google Shape;3253;p71"/>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54" name="Google Shape;3254;p71"/>
              <p:cNvGrpSpPr/>
              <p:nvPr/>
            </p:nvGrpSpPr>
            <p:grpSpPr>
              <a:xfrm>
                <a:off x="5590706" y="4245348"/>
                <a:ext cx="33497" cy="32270"/>
                <a:chOff x="5590706" y="4245348"/>
                <a:chExt cx="33497" cy="32270"/>
              </a:xfrm>
            </p:grpSpPr>
            <p:sp>
              <p:nvSpPr>
                <p:cNvPr id="3255" name="Google Shape;3255;p71"/>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6" name="Google Shape;3256;p71"/>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57" name="Google Shape;3257;p71"/>
              <p:cNvGrpSpPr/>
              <p:nvPr/>
            </p:nvGrpSpPr>
            <p:grpSpPr>
              <a:xfrm>
                <a:off x="5618681" y="4109677"/>
                <a:ext cx="33112" cy="32357"/>
                <a:chOff x="5618681" y="4109677"/>
                <a:chExt cx="33112" cy="32357"/>
              </a:xfrm>
            </p:grpSpPr>
            <p:sp>
              <p:nvSpPr>
                <p:cNvPr id="3258" name="Google Shape;3258;p71"/>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9" name="Google Shape;3259;p71"/>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60" name="Google Shape;3260;p71"/>
              <p:cNvGrpSpPr/>
              <p:nvPr/>
            </p:nvGrpSpPr>
            <p:grpSpPr>
              <a:xfrm>
                <a:off x="5479298" y="4128262"/>
                <a:ext cx="31405" cy="26906"/>
                <a:chOff x="5479298" y="4128262"/>
                <a:chExt cx="31405" cy="26906"/>
              </a:xfrm>
            </p:grpSpPr>
            <p:sp>
              <p:nvSpPr>
                <p:cNvPr id="3261" name="Google Shape;3261;p71"/>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2" name="Google Shape;3262;p71"/>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63" name="Google Shape;3263;p71"/>
              <p:cNvGrpSpPr/>
              <p:nvPr/>
            </p:nvGrpSpPr>
            <p:grpSpPr>
              <a:xfrm>
                <a:off x="5582903" y="4180116"/>
                <a:ext cx="31499" cy="26898"/>
                <a:chOff x="5582903" y="4180116"/>
                <a:chExt cx="31499" cy="26898"/>
              </a:xfrm>
            </p:grpSpPr>
            <p:sp>
              <p:nvSpPr>
                <p:cNvPr id="3264" name="Google Shape;3264;p71"/>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5" name="Google Shape;3265;p71"/>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266" name="Google Shape;3266;p71"/>
            <p:cNvGrpSpPr/>
            <p:nvPr/>
          </p:nvGrpSpPr>
          <p:grpSpPr>
            <a:xfrm>
              <a:off x="3977681" y="3230323"/>
              <a:ext cx="94584" cy="84085"/>
              <a:chOff x="3977681" y="3230323"/>
              <a:chExt cx="94584" cy="84085"/>
            </a:xfrm>
          </p:grpSpPr>
          <p:grpSp>
            <p:nvGrpSpPr>
              <p:cNvPr id="3267" name="Google Shape;3267;p71"/>
              <p:cNvGrpSpPr/>
              <p:nvPr/>
            </p:nvGrpSpPr>
            <p:grpSpPr>
              <a:xfrm>
                <a:off x="4000135" y="3243041"/>
                <a:ext cx="59570" cy="57186"/>
                <a:chOff x="4000135" y="3243041"/>
                <a:chExt cx="59570" cy="57186"/>
              </a:xfrm>
            </p:grpSpPr>
            <p:sp>
              <p:nvSpPr>
                <p:cNvPr id="3268" name="Google Shape;3268;p71"/>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9" name="Google Shape;3269;p71"/>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0" name="Google Shape;3270;p71"/>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71" name="Google Shape;3271;p71"/>
              <p:cNvGrpSpPr/>
              <p:nvPr/>
            </p:nvGrpSpPr>
            <p:grpSpPr>
              <a:xfrm>
                <a:off x="3977681" y="3245872"/>
                <a:ext cx="37783" cy="32380"/>
                <a:chOff x="3977681" y="3245872"/>
                <a:chExt cx="37783" cy="32380"/>
              </a:xfrm>
            </p:grpSpPr>
            <p:sp>
              <p:nvSpPr>
                <p:cNvPr id="3272" name="Google Shape;3272;p71"/>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3" name="Google Shape;3273;p71"/>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74" name="Google Shape;3274;p71"/>
              <p:cNvGrpSpPr/>
              <p:nvPr/>
            </p:nvGrpSpPr>
            <p:grpSpPr>
              <a:xfrm>
                <a:off x="4040860" y="3262672"/>
                <a:ext cx="31405" cy="27001"/>
                <a:chOff x="4040860" y="3262672"/>
                <a:chExt cx="31405" cy="27001"/>
              </a:xfrm>
            </p:grpSpPr>
            <p:sp>
              <p:nvSpPr>
                <p:cNvPr id="3275" name="Google Shape;3275;p71"/>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6" name="Google Shape;3276;p71"/>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77" name="Google Shape;3277;p71"/>
              <p:cNvGrpSpPr/>
              <p:nvPr/>
            </p:nvGrpSpPr>
            <p:grpSpPr>
              <a:xfrm>
                <a:off x="4021072" y="3230323"/>
                <a:ext cx="31397" cy="26906"/>
                <a:chOff x="4021072" y="3230323"/>
                <a:chExt cx="31397" cy="26906"/>
              </a:xfrm>
            </p:grpSpPr>
            <p:sp>
              <p:nvSpPr>
                <p:cNvPr id="3278" name="Google Shape;3278;p71"/>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9" name="Google Shape;3279;p71"/>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80" name="Google Shape;3280;p71"/>
              <p:cNvGrpSpPr/>
              <p:nvPr/>
            </p:nvGrpSpPr>
            <p:grpSpPr>
              <a:xfrm>
                <a:off x="4001472" y="3287462"/>
                <a:ext cx="31499" cy="26945"/>
                <a:chOff x="4001472" y="3287462"/>
                <a:chExt cx="31499" cy="26945"/>
              </a:xfrm>
            </p:grpSpPr>
            <p:sp>
              <p:nvSpPr>
                <p:cNvPr id="3281" name="Google Shape;3281;p71"/>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2" name="Google Shape;3282;p71"/>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283" name="Google Shape;3283;p71"/>
            <p:cNvGrpSpPr/>
            <p:nvPr/>
          </p:nvGrpSpPr>
          <p:grpSpPr>
            <a:xfrm>
              <a:off x="4084715" y="3258865"/>
              <a:ext cx="184961" cy="137268"/>
              <a:chOff x="4084715" y="3258865"/>
              <a:chExt cx="184961" cy="137268"/>
            </a:xfrm>
          </p:grpSpPr>
          <p:grpSp>
            <p:nvGrpSpPr>
              <p:cNvPr id="3284" name="Google Shape;3284;p71"/>
              <p:cNvGrpSpPr/>
              <p:nvPr/>
            </p:nvGrpSpPr>
            <p:grpSpPr>
              <a:xfrm>
                <a:off x="4107453" y="3271583"/>
                <a:ext cx="153470" cy="110275"/>
                <a:chOff x="4107453" y="3271583"/>
                <a:chExt cx="153470" cy="110275"/>
              </a:xfrm>
            </p:grpSpPr>
            <p:sp>
              <p:nvSpPr>
                <p:cNvPr id="3285" name="Google Shape;3285;p71"/>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6" name="Google Shape;3286;p71"/>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7" name="Google Shape;3287;p71"/>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8" name="Google Shape;3288;p71"/>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89" name="Google Shape;3289;p71"/>
              <p:cNvGrpSpPr/>
              <p:nvPr/>
            </p:nvGrpSpPr>
            <p:grpSpPr>
              <a:xfrm>
                <a:off x="4136947" y="3258865"/>
                <a:ext cx="31499" cy="27001"/>
                <a:chOff x="4136947" y="3258865"/>
                <a:chExt cx="31499" cy="27001"/>
              </a:xfrm>
            </p:grpSpPr>
            <p:sp>
              <p:nvSpPr>
                <p:cNvPr id="3290" name="Google Shape;3290;p71"/>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1" name="Google Shape;3291;p71"/>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92" name="Google Shape;3292;p71"/>
              <p:cNvGrpSpPr/>
              <p:nvPr/>
            </p:nvGrpSpPr>
            <p:grpSpPr>
              <a:xfrm>
                <a:off x="4084715" y="3266478"/>
                <a:ext cx="31468" cy="26898"/>
                <a:chOff x="4084715" y="3266478"/>
                <a:chExt cx="31468" cy="26898"/>
              </a:xfrm>
            </p:grpSpPr>
            <p:sp>
              <p:nvSpPr>
                <p:cNvPr id="3293" name="Google Shape;3293;p71"/>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4" name="Google Shape;3294;p71"/>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95" name="Google Shape;3295;p71"/>
              <p:cNvGrpSpPr/>
              <p:nvPr/>
            </p:nvGrpSpPr>
            <p:grpSpPr>
              <a:xfrm>
                <a:off x="4159213" y="3279849"/>
                <a:ext cx="31405" cy="26945"/>
                <a:chOff x="4159213" y="3279849"/>
                <a:chExt cx="31405" cy="26945"/>
              </a:xfrm>
            </p:grpSpPr>
            <p:sp>
              <p:nvSpPr>
                <p:cNvPr id="3296" name="Google Shape;3296;p71"/>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7" name="Google Shape;3297;p71"/>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98" name="Google Shape;3298;p71"/>
              <p:cNvGrpSpPr/>
              <p:nvPr/>
            </p:nvGrpSpPr>
            <p:grpSpPr>
              <a:xfrm>
                <a:off x="4201550" y="3266502"/>
                <a:ext cx="31405" cy="26883"/>
                <a:chOff x="4201550" y="3266502"/>
                <a:chExt cx="31405" cy="26883"/>
              </a:xfrm>
            </p:grpSpPr>
            <p:sp>
              <p:nvSpPr>
                <p:cNvPr id="3299" name="Google Shape;3299;p71"/>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0" name="Google Shape;3300;p71"/>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01" name="Google Shape;3301;p71"/>
              <p:cNvGrpSpPr/>
              <p:nvPr/>
            </p:nvGrpSpPr>
            <p:grpSpPr>
              <a:xfrm>
                <a:off x="4201550" y="3338278"/>
                <a:ext cx="31405" cy="26930"/>
                <a:chOff x="4201550" y="3338278"/>
                <a:chExt cx="31405" cy="26930"/>
              </a:xfrm>
            </p:grpSpPr>
            <p:sp>
              <p:nvSpPr>
                <p:cNvPr id="3302" name="Google Shape;3302;p71"/>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3" name="Google Shape;3303;p71"/>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04" name="Google Shape;3304;p71"/>
              <p:cNvGrpSpPr/>
              <p:nvPr/>
            </p:nvGrpSpPr>
            <p:grpSpPr>
              <a:xfrm>
                <a:off x="4238272" y="3369132"/>
                <a:ext cx="31405" cy="27001"/>
                <a:chOff x="4238272" y="3369132"/>
                <a:chExt cx="31405" cy="27001"/>
              </a:xfrm>
            </p:grpSpPr>
            <p:sp>
              <p:nvSpPr>
                <p:cNvPr id="3305" name="Google Shape;3305;p71"/>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6" name="Google Shape;3306;p71"/>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307" name="Google Shape;3307;p71"/>
            <p:cNvGrpSpPr/>
            <p:nvPr/>
          </p:nvGrpSpPr>
          <p:grpSpPr>
            <a:xfrm>
              <a:off x="4068639" y="3200169"/>
              <a:ext cx="77643" cy="37272"/>
              <a:chOff x="4068639" y="3200169"/>
              <a:chExt cx="77643" cy="37272"/>
            </a:xfrm>
          </p:grpSpPr>
          <p:sp>
            <p:nvSpPr>
              <p:cNvPr id="3308" name="Google Shape;3308;p71"/>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309" name="Google Shape;3309;p71"/>
              <p:cNvGrpSpPr/>
              <p:nvPr/>
            </p:nvGrpSpPr>
            <p:grpSpPr>
              <a:xfrm>
                <a:off x="4114878" y="3200169"/>
                <a:ext cx="31405" cy="26993"/>
                <a:chOff x="4114878" y="3200169"/>
                <a:chExt cx="31405" cy="26993"/>
              </a:xfrm>
            </p:grpSpPr>
            <p:sp>
              <p:nvSpPr>
                <p:cNvPr id="3310" name="Google Shape;3310;p71"/>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1" name="Google Shape;3311;p71"/>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12" name="Google Shape;3312;p71"/>
              <p:cNvGrpSpPr/>
              <p:nvPr/>
            </p:nvGrpSpPr>
            <p:grpSpPr>
              <a:xfrm>
                <a:off x="4068639" y="3210535"/>
                <a:ext cx="31499" cy="26906"/>
                <a:chOff x="4068639" y="3210535"/>
                <a:chExt cx="31499" cy="26906"/>
              </a:xfrm>
            </p:grpSpPr>
            <p:sp>
              <p:nvSpPr>
                <p:cNvPr id="3313" name="Google Shape;3313;p71"/>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4" name="Google Shape;3314;p71"/>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315" name="Google Shape;3315;p71"/>
            <p:cNvGrpSpPr/>
            <p:nvPr/>
          </p:nvGrpSpPr>
          <p:grpSpPr>
            <a:xfrm>
              <a:off x="3869702" y="3066935"/>
              <a:ext cx="382664" cy="190294"/>
              <a:chOff x="3869702" y="3066935"/>
              <a:chExt cx="382664" cy="190294"/>
            </a:xfrm>
          </p:grpSpPr>
          <p:grpSp>
            <p:nvGrpSpPr>
              <p:cNvPr id="3316" name="Google Shape;3316;p71"/>
              <p:cNvGrpSpPr/>
              <p:nvPr/>
            </p:nvGrpSpPr>
            <p:grpSpPr>
              <a:xfrm>
                <a:off x="3888633" y="3082351"/>
                <a:ext cx="351172" cy="160698"/>
                <a:chOff x="3888633" y="3082351"/>
                <a:chExt cx="351172" cy="160698"/>
              </a:xfrm>
            </p:grpSpPr>
            <p:sp>
              <p:nvSpPr>
                <p:cNvPr id="3317" name="Google Shape;3317;p71"/>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8" name="Google Shape;3318;p71"/>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9" name="Google Shape;3319;p71"/>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0" name="Google Shape;3320;p71"/>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1" name="Google Shape;3321;p71"/>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2" name="Google Shape;3322;p71"/>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23" name="Google Shape;3323;p71"/>
              <p:cNvGrpSpPr/>
              <p:nvPr/>
            </p:nvGrpSpPr>
            <p:grpSpPr>
              <a:xfrm>
                <a:off x="4143703" y="3066935"/>
                <a:ext cx="37783" cy="32357"/>
                <a:chOff x="4143703" y="3066935"/>
                <a:chExt cx="37783" cy="32357"/>
              </a:xfrm>
            </p:grpSpPr>
            <p:sp>
              <p:nvSpPr>
                <p:cNvPr id="3324" name="Google Shape;3324;p71"/>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5" name="Google Shape;3325;p71"/>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26" name="Google Shape;3326;p71"/>
              <p:cNvGrpSpPr/>
              <p:nvPr/>
            </p:nvGrpSpPr>
            <p:grpSpPr>
              <a:xfrm>
                <a:off x="4044565" y="3103563"/>
                <a:ext cx="37783" cy="32451"/>
                <a:chOff x="4044565" y="3103563"/>
                <a:chExt cx="37783" cy="32451"/>
              </a:xfrm>
            </p:grpSpPr>
            <p:sp>
              <p:nvSpPr>
                <p:cNvPr id="3327" name="Google Shape;3327;p71"/>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8" name="Google Shape;3328;p71"/>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29" name="Google Shape;3329;p71"/>
              <p:cNvGrpSpPr/>
              <p:nvPr/>
            </p:nvGrpSpPr>
            <p:grpSpPr>
              <a:xfrm>
                <a:off x="4017454" y="3188237"/>
                <a:ext cx="37776" cy="32357"/>
                <a:chOff x="4017454" y="3188237"/>
                <a:chExt cx="37776" cy="32357"/>
              </a:xfrm>
            </p:grpSpPr>
            <p:sp>
              <p:nvSpPr>
                <p:cNvPr id="3330" name="Google Shape;3330;p71"/>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1" name="Google Shape;3331;p71"/>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32" name="Google Shape;3332;p71"/>
              <p:cNvGrpSpPr/>
              <p:nvPr/>
            </p:nvGrpSpPr>
            <p:grpSpPr>
              <a:xfrm>
                <a:off x="3921548" y="3157509"/>
                <a:ext cx="37783" cy="32357"/>
                <a:chOff x="3921548" y="3157509"/>
                <a:chExt cx="37783" cy="32357"/>
              </a:xfrm>
            </p:grpSpPr>
            <p:sp>
              <p:nvSpPr>
                <p:cNvPr id="3333" name="Google Shape;3333;p71"/>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4" name="Google Shape;3334;p71"/>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35" name="Google Shape;3335;p71"/>
              <p:cNvGrpSpPr/>
              <p:nvPr/>
            </p:nvGrpSpPr>
            <p:grpSpPr>
              <a:xfrm>
                <a:off x="3939056" y="3211620"/>
                <a:ext cx="37783" cy="32380"/>
                <a:chOff x="3939056" y="3211620"/>
                <a:chExt cx="37783" cy="32380"/>
              </a:xfrm>
            </p:grpSpPr>
            <p:sp>
              <p:nvSpPr>
                <p:cNvPr id="3336" name="Google Shape;3336;p71"/>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7" name="Google Shape;3337;p71"/>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38" name="Google Shape;3338;p71"/>
              <p:cNvGrpSpPr/>
              <p:nvPr/>
            </p:nvGrpSpPr>
            <p:grpSpPr>
              <a:xfrm>
                <a:off x="4176240" y="3136965"/>
                <a:ext cx="31405" cy="26930"/>
                <a:chOff x="4176240" y="3136965"/>
                <a:chExt cx="31405" cy="26930"/>
              </a:xfrm>
            </p:grpSpPr>
            <p:sp>
              <p:nvSpPr>
                <p:cNvPr id="3339" name="Google Shape;3339;p71"/>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0" name="Google Shape;3340;p71"/>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41" name="Google Shape;3341;p71"/>
              <p:cNvGrpSpPr/>
              <p:nvPr/>
            </p:nvGrpSpPr>
            <p:grpSpPr>
              <a:xfrm>
                <a:off x="4133148" y="3152593"/>
                <a:ext cx="31499" cy="27001"/>
                <a:chOff x="4133148" y="3152593"/>
                <a:chExt cx="31499" cy="27001"/>
              </a:xfrm>
            </p:grpSpPr>
            <p:sp>
              <p:nvSpPr>
                <p:cNvPr id="3342" name="Google Shape;3342;p71"/>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3" name="Google Shape;3343;p71"/>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44" name="Google Shape;3344;p71"/>
              <p:cNvGrpSpPr/>
              <p:nvPr/>
            </p:nvGrpSpPr>
            <p:grpSpPr>
              <a:xfrm>
                <a:off x="4220866" y="3073534"/>
                <a:ext cx="31499" cy="26898"/>
                <a:chOff x="4220866" y="3073534"/>
                <a:chExt cx="31499" cy="26898"/>
              </a:xfrm>
            </p:grpSpPr>
            <p:sp>
              <p:nvSpPr>
                <p:cNvPr id="3345" name="Google Shape;3345;p71"/>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6" name="Google Shape;3346;p71"/>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47" name="Google Shape;3347;p71"/>
              <p:cNvGrpSpPr/>
              <p:nvPr/>
            </p:nvGrpSpPr>
            <p:grpSpPr>
              <a:xfrm>
                <a:off x="3869702" y="3230323"/>
                <a:ext cx="31499" cy="26906"/>
                <a:chOff x="3869702" y="3230323"/>
                <a:chExt cx="31499" cy="26906"/>
              </a:xfrm>
            </p:grpSpPr>
            <p:sp>
              <p:nvSpPr>
                <p:cNvPr id="3348" name="Google Shape;3348;p71"/>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9" name="Google Shape;3349;p71"/>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350" name="Google Shape;3350;p71"/>
            <p:cNvGrpSpPr/>
            <p:nvPr/>
          </p:nvGrpSpPr>
          <p:grpSpPr>
            <a:xfrm>
              <a:off x="4271383" y="3065882"/>
              <a:ext cx="304556" cy="341663"/>
              <a:chOff x="4271383" y="3065882"/>
              <a:chExt cx="304556" cy="341663"/>
            </a:xfrm>
          </p:grpSpPr>
          <p:grpSp>
            <p:nvGrpSpPr>
              <p:cNvPr id="3351" name="Google Shape;3351;p71"/>
              <p:cNvGrpSpPr/>
              <p:nvPr/>
            </p:nvGrpSpPr>
            <p:grpSpPr>
              <a:xfrm>
                <a:off x="4293838" y="3078639"/>
                <a:ext cx="269353" cy="311973"/>
                <a:chOff x="4293838" y="3078639"/>
                <a:chExt cx="269353" cy="311973"/>
              </a:xfrm>
            </p:grpSpPr>
            <p:sp>
              <p:nvSpPr>
                <p:cNvPr id="3352" name="Google Shape;3352;p71"/>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3" name="Google Shape;3353;p71"/>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4" name="Google Shape;3354;p71"/>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5" name="Google Shape;3355;p71"/>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6" name="Google Shape;3356;p71"/>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7" name="Google Shape;3357;p71"/>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8" name="Google Shape;3358;p71"/>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9" name="Google Shape;3359;p71"/>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0" name="Google Shape;3360;p71"/>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1" name="Google Shape;3361;p71"/>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2" name="Google Shape;3362;p71"/>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3" name="Google Shape;3363;p71"/>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4" name="Google Shape;3364;p71"/>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5" name="Google Shape;3365;p71"/>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6" name="Google Shape;3366;p71"/>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7" name="Google Shape;3367;p71"/>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8" name="Google Shape;3368;p71"/>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69" name="Google Shape;3369;p71"/>
              <p:cNvGrpSpPr/>
              <p:nvPr/>
            </p:nvGrpSpPr>
            <p:grpSpPr>
              <a:xfrm>
                <a:off x="4538164" y="3342061"/>
                <a:ext cx="37776" cy="32380"/>
                <a:chOff x="4538164" y="3342061"/>
                <a:chExt cx="37776" cy="32380"/>
              </a:xfrm>
            </p:grpSpPr>
            <p:sp>
              <p:nvSpPr>
                <p:cNvPr id="3370" name="Google Shape;3370;p71"/>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1" name="Google Shape;3371;p71"/>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72" name="Google Shape;3372;p71"/>
              <p:cNvGrpSpPr/>
              <p:nvPr/>
            </p:nvGrpSpPr>
            <p:grpSpPr>
              <a:xfrm>
                <a:off x="4271383" y="3194742"/>
                <a:ext cx="37783" cy="32420"/>
                <a:chOff x="4271383" y="3194742"/>
                <a:chExt cx="37783" cy="32420"/>
              </a:xfrm>
            </p:grpSpPr>
            <p:sp>
              <p:nvSpPr>
                <p:cNvPr id="3373" name="Google Shape;3373;p71"/>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4" name="Google Shape;3374;p71"/>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75" name="Google Shape;3375;p71"/>
              <p:cNvGrpSpPr/>
              <p:nvPr/>
            </p:nvGrpSpPr>
            <p:grpSpPr>
              <a:xfrm>
                <a:off x="4284416" y="3084058"/>
                <a:ext cx="37783" cy="32357"/>
                <a:chOff x="4284416" y="3084058"/>
                <a:chExt cx="37783" cy="32357"/>
              </a:xfrm>
            </p:grpSpPr>
            <p:sp>
              <p:nvSpPr>
                <p:cNvPr id="3376" name="Google Shape;3376;p71"/>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7" name="Google Shape;3377;p71"/>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78" name="Google Shape;3378;p71"/>
              <p:cNvGrpSpPr/>
              <p:nvPr/>
            </p:nvGrpSpPr>
            <p:grpSpPr>
              <a:xfrm>
                <a:off x="4478697" y="3297561"/>
                <a:ext cx="37776" cy="32451"/>
                <a:chOff x="4478697" y="3297561"/>
                <a:chExt cx="37776" cy="32451"/>
              </a:xfrm>
            </p:grpSpPr>
            <p:sp>
              <p:nvSpPr>
                <p:cNvPr id="3379" name="Google Shape;3379;p71"/>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0" name="Google Shape;3380;p71"/>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81" name="Google Shape;3381;p71"/>
              <p:cNvGrpSpPr/>
              <p:nvPr/>
            </p:nvGrpSpPr>
            <p:grpSpPr>
              <a:xfrm>
                <a:off x="4411813" y="3331711"/>
                <a:ext cx="37776" cy="32451"/>
                <a:chOff x="4411813" y="3331711"/>
                <a:chExt cx="37776" cy="32451"/>
              </a:xfrm>
            </p:grpSpPr>
            <p:sp>
              <p:nvSpPr>
                <p:cNvPr id="3382" name="Google Shape;3382;p71"/>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3" name="Google Shape;3383;p71"/>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84" name="Google Shape;3384;p71"/>
              <p:cNvGrpSpPr/>
              <p:nvPr/>
            </p:nvGrpSpPr>
            <p:grpSpPr>
              <a:xfrm>
                <a:off x="4337984" y="3375188"/>
                <a:ext cx="37776" cy="32357"/>
                <a:chOff x="4337984" y="3375188"/>
                <a:chExt cx="37776" cy="32357"/>
              </a:xfrm>
            </p:grpSpPr>
            <p:sp>
              <p:nvSpPr>
                <p:cNvPr id="3385" name="Google Shape;3385;p71"/>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6" name="Google Shape;3386;p71"/>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87" name="Google Shape;3387;p71"/>
              <p:cNvGrpSpPr/>
              <p:nvPr/>
            </p:nvGrpSpPr>
            <p:grpSpPr>
              <a:xfrm>
                <a:off x="4494867" y="3090530"/>
                <a:ext cx="37878" cy="32451"/>
                <a:chOff x="4494867" y="3090530"/>
                <a:chExt cx="37878" cy="32451"/>
              </a:xfrm>
            </p:grpSpPr>
            <p:sp>
              <p:nvSpPr>
                <p:cNvPr id="3388" name="Google Shape;3388;p71"/>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9" name="Google Shape;3389;p71"/>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90" name="Google Shape;3390;p71"/>
              <p:cNvGrpSpPr/>
              <p:nvPr/>
            </p:nvGrpSpPr>
            <p:grpSpPr>
              <a:xfrm>
                <a:off x="4525124" y="3207774"/>
                <a:ext cx="37783" cy="32420"/>
                <a:chOff x="4525124" y="3207774"/>
                <a:chExt cx="37783" cy="32420"/>
              </a:xfrm>
            </p:grpSpPr>
            <p:sp>
              <p:nvSpPr>
                <p:cNvPr id="3391" name="Google Shape;3391;p71"/>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2" name="Google Shape;3392;p71"/>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93" name="Google Shape;3393;p71"/>
              <p:cNvGrpSpPr/>
              <p:nvPr/>
            </p:nvGrpSpPr>
            <p:grpSpPr>
              <a:xfrm>
                <a:off x="4440544" y="3176479"/>
                <a:ext cx="31499" cy="26898"/>
                <a:chOff x="4440544" y="3176479"/>
                <a:chExt cx="31499" cy="26898"/>
              </a:xfrm>
            </p:grpSpPr>
            <p:sp>
              <p:nvSpPr>
                <p:cNvPr id="3394" name="Google Shape;3394;p71"/>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5" name="Google Shape;3395;p71"/>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96" name="Google Shape;3396;p71"/>
              <p:cNvGrpSpPr/>
              <p:nvPr/>
            </p:nvGrpSpPr>
            <p:grpSpPr>
              <a:xfrm>
                <a:off x="4350545" y="3156400"/>
                <a:ext cx="31405" cy="27001"/>
                <a:chOff x="4350545" y="3156400"/>
                <a:chExt cx="31405" cy="27001"/>
              </a:xfrm>
            </p:grpSpPr>
            <p:sp>
              <p:nvSpPr>
                <p:cNvPr id="3397" name="Google Shape;3397;p71"/>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8" name="Google Shape;3398;p71"/>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99" name="Google Shape;3399;p71"/>
              <p:cNvGrpSpPr/>
              <p:nvPr/>
            </p:nvGrpSpPr>
            <p:grpSpPr>
              <a:xfrm>
                <a:off x="4376703" y="3255058"/>
                <a:ext cx="31405" cy="27001"/>
                <a:chOff x="4376703" y="3255058"/>
                <a:chExt cx="31405" cy="27001"/>
              </a:xfrm>
            </p:grpSpPr>
            <p:sp>
              <p:nvSpPr>
                <p:cNvPr id="3400" name="Google Shape;3400;p71"/>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1" name="Google Shape;3401;p71"/>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02" name="Google Shape;3402;p71"/>
              <p:cNvGrpSpPr/>
              <p:nvPr/>
            </p:nvGrpSpPr>
            <p:grpSpPr>
              <a:xfrm>
                <a:off x="4331322" y="3283656"/>
                <a:ext cx="31405" cy="26945"/>
                <a:chOff x="4331322" y="3283656"/>
                <a:chExt cx="31405" cy="26945"/>
              </a:xfrm>
            </p:grpSpPr>
            <p:sp>
              <p:nvSpPr>
                <p:cNvPr id="3403" name="Google Shape;3403;p71"/>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4" name="Google Shape;3404;p71"/>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05" name="Google Shape;3405;p71"/>
              <p:cNvGrpSpPr/>
              <p:nvPr/>
            </p:nvGrpSpPr>
            <p:grpSpPr>
              <a:xfrm>
                <a:off x="4380510" y="3065882"/>
                <a:ext cx="31405" cy="26938"/>
                <a:chOff x="4380510" y="3065882"/>
                <a:chExt cx="31405" cy="26938"/>
              </a:xfrm>
            </p:grpSpPr>
            <p:sp>
              <p:nvSpPr>
                <p:cNvPr id="3406" name="Google Shape;3406;p71"/>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7" name="Google Shape;3407;p71"/>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408" name="Google Shape;3408;p71"/>
            <p:cNvGrpSpPr/>
            <p:nvPr/>
          </p:nvGrpSpPr>
          <p:grpSpPr>
            <a:xfrm>
              <a:off x="4558998" y="3188237"/>
              <a:ext cx="1280131" cy="1052746"/>
              <a:chOff x="4558998" y="3188237"/>
              <a:chExt cx="1280131" cy="1052746"/>
            </a:xfrm>
          </p:grpSpPr>
          <p:sp>
            <p:nvSpPr>
              <p:cNvPr id="3409" name="Google Shape;3409;p71"/>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410" name="Google Shape;3410;p71"/>
              <p:cNvGrpSpPr/>
              <p:nvPr/>
            </p:nvGrpSpPr>
            <p:grpSpPr>
              <a:xfrm>
                <a:off x="4579164" y="3203653"/>
                <a:ext cx="1244833" cy="1020397"/>
                <a:chOff x="4579164" y="3203653"/>
                <a:chExt cx="1244833" cy="1020397"/>
              </a:xfrm>
            </p:grpSpPr>
            <p:sp>
              <p:nvSpPr>
                <p:cNvPr id="3411" name="Google Shape;3411;p71"/>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2" name="Google Shape;3412;p71"/>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413" name="Google Shape;3413;p71"/>
                <p:cNvGrpSpPr/>
                <p:nvPr/>
              </p:nvGrpSpPr>
              <p:grpSpPr>
                <a:xfrm>
                  <a:off x="4579164" y="3203653"/>
                  <a:ext cx="1244833" cy="1020397"/>
                  <a:chOff x="4579164" y="3203653"/>
                  <a:chExt cx="1244833" cy="1020397"/>
                </a:xfrm>
              </p:grpSpPr>
              <p:sp>
                <p:nvSpPr>
                  <p:cNvPr id="3414" name="Google Shape;3414;p71"/>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5" name="Google Shape;3415;p71"/>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416" name="Google Shape;3416;p71"/>
                  <p:cNvGrpSpPr/>
                  <p:nvPr/>
                </p:nvGrpSpPr>
                <p:grpSpPr>
                  <a:xfrm>
                    <a:off x="4579164" y="3203653"/>
                    <a:ext cx="1244833" cy="1020397"/>
                    <a:chOff x="4579164" y="3203653"/>
                    <a:chExt cx="1244833" cy="1020397"/>
                  </a:xfrm>
                </p:grpSpPr>
                <p:sp>
                  <p:nvSpPr>
                    <p:cNvPr id="3417" name="Google Shape;3417;p71"/>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8" name="Google Shape;3418;p71"/>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9" name="Google Shape;3419;p71"/>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0" name="Google Shape;3420;p71"/>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1" name="Google Shape;3421;p71"/>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2" name="Google Shape;3422;p71"/>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3" name="Google Shape;3423;p71"/>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4" name="Google Shape;3424;p71"/>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425" name="Google Shape;3425;p71"/>
                    <p:cNvGrpSpPr/>
                    <p:nvPr/>
                  </p:nvGrpSpPr>
                  <p:grpSpPr>
                    <a:xfrm>
                      <a:off x="4579164" y="3203653"/>
                      <a:ext cx="1244833" cy="1020397"/>
                      <a:chOff x="4579164" y="3203653"/>
                      <a:chExt cx="1244833" cy="1020397"/>
                    </a:xfrm>
                  </p:grpSpPr>
                  <p:sp>
                    <p:nvSpPr>
                      <p:cNvPr id="3426" name="Google Shape;3426;p71"/>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7" name="Google Shape;3427;p71"/>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8" name="Google Shape;3428;p71"/>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9" name="Google Shape;3429;p71"/>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0" name="Google Shape;3430;p71"/>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1" name="Google Shape;3431;p71"/>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2" name="Google Shape;3432;p71"/>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3" name="Google Shape;3433;p71"/>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4" name="Google Shape;3434;p71"/>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5" name="Google Shape;3435;p71"/>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6" name="Google Shape;3436;p71"/>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7" name="Google Shape;3437;p71"/>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8" name="Google Shape;3438;p71"/>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9" name="Google Shape;3439;p71"/>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440" name="Google Shape;3440;p71"/>
                      <p:cNvGrpSpPr/>
                      <p:nvPr/>
                    </p:nvGrpSpPr>
                    <p:grpSpPr>
                      <a:xfrm>
                        <a:off x="4579164" y="3203653"/>
                        <a:ext cx="1244833" cy="1020397"/>
                        <a:chOff x="4579164" y="3203653"/>
                        <a:chExt cx="1244833" cy="1020397"/>
                      </a:xfrm>
                    </p:grpSpPr>
                    <p:sp>
                      <p:nvSpPr>
                        <p:cNvPr id="3441" name="Google Shape;3441;p71"/>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2" name="Google Shape;3442;p71"/>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3" name="Google Shape;3443;p71"/>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4" name="Google Shape;3444;p71"/>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5" name="Google Shape;3445;p71"/>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6" name="Google Shape;3446;p71"/>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7" name="Google Shape;3447;p71"/>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8" name="Google Shape;3448;p71"/>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9" name="Google Shape;3449;p71"/>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0" name="Google Shape;3450;p71"/>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1" name="Google Shape;3451;p71"/>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2" name="Google Shape;3452;p71"/>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3" name="Google Shape;3453;p71"/>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4" name="Google Shape;3454;p71"/>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5" name="Google Shape;3455;p71"/>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6" name="Google Shape;3456;p71"/>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7" name="Google Shape;3457;p71"/>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8" name="Google Shape;3458;p71"/>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9" name="Google Shape;3459;p71"/>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0" name="Google Shape;3460;p71"/>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1" name="Google Shape;3461;p71"/>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2" name="Google Shape;3462;p71"/>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3" name="Google Shape;3463;p71"/>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4" name="Google Shape;3464;p71"/>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465" name="Google Shape;3465;p71"/>
                        <p:cNvGrpSpPr/>
                        <p:nvPr/>
                      </p:nvGrpSpPr>
                      <p:grpSpPr>
                        <a:xfrm>
                          <a:off x="4579164" y="3203653"/>
                          <a:ext cx="1244833" cy="1020397"/>
                          <a:chOff x="4579164" y="3203653"/>
                          <a:chExt cx="1244833" cy="1020397"/>
                        </a:xfrm>
                      </p:grpSpPr>
                      <p:sp>
                        <p:nvSpPr>
                          <p:cNvPr id="3466" name="Google Shape;3466;p71"/>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467" name="Google Shape;3467;p71"/>
                          <p:cNvGrpSpPr/>
                          <p:nvPr/>
                        </p:nvGrpSpPr>
                        <p:grpSpPr>
                          <a:xfrm>
                            <a:off x="4579164" y="3203653"/>
                            <a:ext cx="1244833" cy="1020397"/>
                            <a:chOff x="4579164" y="3203653"/>
                            <a:chExt cx="1244833" cy="1020397"/>
                          </a:xfrm>
                        </p:grpSpPr>
                        <p:sp>
                          <p:nvSpPr>
                            <p:cNvPr id="3468" name="Google Shape;3468;p71"/>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9" name="Google Shape;3469;p71"/>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0" name="Google Shape;3470;p71"/>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1" name="Google Shape;3471;p71"/>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2" name="Google Shape;3472;p71"/>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3" name="Google Shape;3473;p71"/>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4" name="Google Shape;3474;p71"/>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475" name="Google Shape;3475;p71"/>
                            <p:cNvGrpSpPr/>
                            <p:nvPr/>
                          </p:nvGrpSpPr>
                          <p:grpSpPr>
                            <a:xfrm>
                              <a:off x="4579164" y="3203653"/>
                              <a:ext cx="1244833" cy="1020397"/>
                              <a:chOff x="4579164" y="3203653"/>
                              <a:chExt cx="1244833" cy="1020397"/>
                            </a:xfrm>
                          </p:grpSpPr>
                          <p:sp>
                            <p:nvSpPr>
                              <p:cNvPr id="3476" name="Google Shape;3476;p71"/>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7" name="Google Shape;3477;p71"/>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8" name="Google Shape;3478;p71"/>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9" name="Google Shape;3479;p71"/>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0" name="Google Shape;3480;p71"/>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1" name="Google Shape;3481;p71"/>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2" name="Google Shape;3482;p71"/>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3" name="Google Shape;3483;p71"/>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4" name="Google Shape;3484;p71"/>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5" name="Google Shape;3485;p71"/>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6" name="Google Shape;3486;p71"/>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7" name="Google Shape;3487;p71"/>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8" name="Google Shape;3488;p71"/>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489" name="Google Shape;3489;p71"/>
                              <p:cNvGrpSpPr/>
                              <p:nvPr/>
                            </p:nvGrpSpPr>
                            <p:grpSpPr>
                              <a:xfrm>
                                <a:off x="4579164" y="3203653"/>
                                <a:ext cx="1244833" cy="1020397"/>
                                <a:chOff x="4579164" y="3203653"/>
                                <a:chExt cx="1244833" cy="1020397"/>
                              </a:xfrm>
                            </p:grpSpPr>
                            <p:sp>
                              <p:nvSpPr>
                                <p:cNvPr id="3490" name="Google Shape;3490;p71"/>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1" name="Google Shape;3491;p71"/>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2" name="Google Shape;3492;p71"/>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3" name="Google Shape;3493;p71"/>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4" name="Google Shape;3494;p71"/>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5" name="Google Shape;3495;p71"/>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6" name="Google Shape;3496;p71"/>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497" name="Google Shape;3497;p71"/>
                                <p:cNvGrpSpPr/>
                                <p:nvPr/>
                              </p:nvGrpSpPr>
                              <p:grpSpPr>
                                <a:xfrm>
                                  <a:off x="4579164" y="3203653"/>
                                  <a:ext cx="1244833" cy="1020397"/>
                                  <a:chOff x="4579164" y="3203653"/>
                                  <a:chExt cx="1244833" cy="1020397"/>
                                </a:xfrm>
                              </p:grpSpPr>
                              <p:sp>
                                <p:nvSpPr>
                                  <p:cNvPr id="3498" name="Google Shape;3498;p71"/>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9" name="Google Shape;3499;p71"/>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0" name="Google Shape;3500;p71"/>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1" name="Google Shape;3501;p71"/>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2" name="Google Shape;3502;p71"/>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03" name="Google Shape;3503;p71"/>
                                  <p:cNvGrpSpPr/>
                                  <p:nvPr/>
                                </p:nvGrpSpPr>
                                <p:grpSpPr>
                                  <a:xfrm>
                                    <a:off x="4579164" y="3203653"/>
                                    <a:ext cx="1244833" cy="1020397"/>
                                    <a:chOff x="4579164" y="3203653"/>
                                    <a:chExt cx="1244833" cy="1020397"/>
                                  </a:xfrm>
                                </p:grpSpPr>
                                <p:sp>
                                  <p:nvSpPr>
                                    <p:cNvPr id="3504" name="Google Shape;3504;p71"/>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505" name="Google Shape;3505;p71"/>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6" name="Google Shape;3506;p71"/>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7" name="Google Shape;3507;p71"/>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sp>
                          <p:nvSpPr>
                            <p:cNvPr id="3508" name="Google Shape;3508;p71"/>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9" name="Google Shape;3509;p71"/>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0" name="Google Shape;3510;p71"/>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3511" name="Google Shape;3511;p71"/>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grpSp>
          <p:grpSp>
            <p:nvGrpSpPr>
              <p:cNvPr id="3512" name="Google Shape;3512;p71"/>
              <p:cNvGrpSpPr/>
              <p:nvPr/>
            </p:nvGrpSpPr>
            <p:grpSpPr>
              <a:xfrm>
                <a:off x="4595437" y="3598775"/>
                <a:ext cx="37776" cy="32451"/>
                <a:chOff x="4595437" y="3598775"/>
                <a:chExt cx="37776" cy="32451"/>
              </a:xfrm>
            </p:grpSpPr>
            <p:sp>
              <p:nvSpPr>
                <p:cNvPr id="3513" name="Google Shape;3513;p71"/>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4" name="Google Shape;3514;p71"/>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15" name="Google Shape;3515;p71"/>
              <p:cNvGrpSpPr/>
              <p:nvPr/>
            </p:nvGrpSpPr>
            <p:grpSpPr>
              <a:xfrm>
                <a:off x="4641864" y="3524443"/>
                <a:ext cx="37776" cy="32380"/>
                <a:chOff x="4641864" y="3524443"/>
                <a:chExt cx="37776" cy="32380"/>
              </a:xfrm>
            </p:grpSpPr>
            <p:sp>
              <p:nvSpPr>
                <p:cNvPr id="3516" name="Google Shape;3516;p71"/>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7" name="Google Shape;3517;p71"/>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18" name="Google Shape;3518;p71"/>
              <p:cNvGrpSpPr/>
              <p:nvPr/>
            </p:nvGrpSpPr>
            <p:grpSpPr>
              <a:xfrm>
                <a:off x="4648431" y="3893901"/>
                <a:ext cx="37776" cy="32357"/>
                <a:chOff x="4648431" y="3893901"/>
                <a:chExt cx="37776" cy="32357"/>
              </a:xfrm>
            </p:grpSpPr>
            <p:sp>
              <p:nvSpPr>
                <p:cNvPr id="3519" name="Google Shape;3519;p71"/>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0" name="Google Shape;3520;p71"/>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21" name="Google Shape;3521;p71"/>
              <p:cNvGrpSpPr/>
              <p:nvPr/>
            </p:nvGrpSpPr>
            <p:grpSpPr>
              <a:xfrm>
                <a:off x="4567752" y="3722908"/>
                <a:ext cx="37870" cy="32380"/>
                <a:chOff x="4567752" y="3722908"/>
                <a:chExt cx="37870" cy="32380"/>
              </a:xfrm>
            </p:grpSpPr>
            <p:sp>
              <p:nvSpPr>
                <p:cNvPr id="3522" name="Google Shape;3522;p71"/>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3" name="Google Shape;3523;p71"/>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24" name="Google Shape;3524;p71"/>
              <p:cNvGrpSpPr/>
              <p:nvPr/>
            </p:nvGrpSpPr>
            <p:grpSpPr>
              <a:xfrm>
                <a:off x="4617506" y="3652052"/>
                <a:ext cx="37783" cy="32357"/>
                <a:chOff x="4617506" y="3652052"/>
                <a:chExt cx="37783" cy="32357"/>
              </a:xfrm>
            </p:grpSpPr>
            <p:sp>
              <p:nvSpPr>
                <p:cNvPr id="3525" name="Google Shape;3525;p71"/>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6" name="Google Shape;3526;p71"/>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27" name="Google Shape;3527;p71"/>
              <p:cNvGrpSpPr/>
              <p:nvPr/>
            </p:nvGrpSpPr>
            <p:grpSpPr>
              <a:xfrm>
                <a:off x="4739005" y="3554149"/>
                <a:ext cx="37870" cy="32357"/>
                <a:chOff x="4739005" y="3554149"/>
                <a:chExt cx="37870" cy="32357"/>
              </a:xfrm>
            </p:grpSpPr>
            <p:sp>
              <p:nvSpPr>
                <p:cNvPr id="3528" name="Google Shape;3528;p71"/>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9" name="Google Shape;3529;p71"/>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30" name="Google Shape;3530;p71"/>
              <p:cNvGrpSpPr/>
              <p:nvPr/>
            </p:nvGrpSpPr>
            <p:grpSpPr>
              <a:xfrm>
                <a:off x="4806557" y="3630258"/>
                <a:ext cx="37776" cy="32364"/>
                <a:chOff x="4806557" y="3630258"/>
                <a:chExt cx="37776" cy="32364"/>
              </a:xfrm>
            </p:grpSpPr>
            <p:sp>
              <p:nvSpPr>
                <p:cNvPr id="3531" name="Google Shape;3531;p71"/>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2" name="Google Shape;3532;p71"/>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33" name="Google Shape;3533;p71"/>
              <p:cNvGrpSpPr/>
              <p:nvPr/>
            </p:nvGrpSpPr>
            <p:grpSpPr>
              <a:xfrm>
                <a:off x="4737007" y="4004357"/>
                <a:ext cx="37870" cy="32357"/>
                <a:chOff x="4737007" y="4004357"/>
                <a:chExt cx="37870" cy="32357"/>
              </a:xfrm>
            </p:grpSpPr>
            <p:sp>
              <p:nvSpPr>
                <p:cNvPr id="3534" name="Google Shape;3534;p71"/>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5" name="Google Shape;3535;p71"/>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36" name="Google Shape;3536;p71"/>
              <p:cNvGrpSpPr/>
              <p:nvPr/>
            </p:nvGrpSpPr>
            <p:grpSpPr>
              <a:xfrm>
                <a:off x="4773634" y="4208627"/>
                <a:ext cx="37776" cy="32357"/>
                <a:chOff x="4773634" y="4208627"/>
                <a:chExt cx="37776" cy="32357"/>
              </a:xfrm>
            </p:grpSpPr>
            <p:sp>
              <p:nvSpPr>
                <p:cNvPr id="3537" name="Google Shape;3537;p71"/>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8" name="Google Shape;3538;p71"/>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39" name="Google Shape;3539;p71"/>
              <p:cNvGrpSpPr/>
              <p:nvPr/>
            </p:nvGrpSpPr>
            <p:grpSpPr>
              <a:xfrm>
                <a:off x="4888282" y="4074764"/>
                <a:ext cx="37776" cy="32451"/>
                <a:chOff x="4888282" y="4074764"/>
                <a:chExt cx="37776" cy="32451"/>
              </a:xfrm>
            </p:grpSpPr>
            <p:sp>
              <p:nvSpPr>
                <p:cNvPr id="3540" name="Google Shape;3540;p71"/>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1" name="Google Shape;3541;p71"/>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42" name="Google Shape;3542;p71"/>
              <p:cNvGrpSpPr/>
              <p:nvPr/>
            </p:nvGrpSpPr>
            <p:grpSpPr>
              <a:xfrm>
                <a:off x="4901315" y="3804271"/>
                <a:ext cx="37776" cy="32364"/>
                <a:chOff x="4901315" y="3804271"/>
                <a:chExt cx="37776" cy="32364"/>
              </a:xfrm>
            </p:grpSpPr>
            <p:sp>
              <p:nvSpPr>
                <p:cNvPr id="3543" name="Google Shape;3543;p71"/>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4" name="Google Shape;3544;p71"/>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45" name="Google Shape;3545;p71"/>
              <p:cNvGrpSpPr/>
              <p:nvPr/>
            </p:nvGrpSpPr>
            <p:grpSpPr>
              <a:xfrm>
                <a:off x="4866394" y="3715035"/>
                <a:ext cx="37846" cy="32357"/>
                <a:chOff x="4866394" y="3715035"/>
                <a:chExt cx="37846" cy="32357"/>
              </a:xfrm>
            </p:grpSpPr>
            <p:sp>
              <p:nvSpPr>
                <p:cNvPr id="3546" name="Google Shape;3546;p71"/>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7" name="Google Shape;3547;p71"/>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48" name="Google Shape;3548;p71"/>
              <p:cNvGrpSpPr/>
              <p:nvPr/>
            </p:nvGrpSpPr>
            <p:grpSpPr>
              <a:xfrm>
                <a:off x="4979233" y="3839798"/>
                <a:ext cx="37878" cy="32420"/>
                <a:chOff x="4979233" y="3839798"/>
                <a:chExt cx="37878" cy="32420"/>
              </a:xfrm>
            </p:grpSpPr>
            <p:sp>
              <p:nvSpPr>
                <p:cNvPr id="3549" name="Google Shape;3549;p71"/>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0" name="Google Shape;3550;p71"/>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51" name="Google Shape;3551;p71"/>
              <p:cNvGrpSpPr/>
              <p:nvPr/>
            </p:nvGrpSpPr>
            <p:grpSpPr>
              <a:xfrm>
                <a:off x="4790662" y="3679147"/>
                <a:ext cx="37783" cy="32380"/>
                <a:chOff x="4790662" y="3679147"/>
                <a:chExt cx="37783" cy="32380"/>
              </a:xfrm>
            </p:grpSpPr>
            <p:sp>
              <p:nvSpPr>
                <p:cNvPr id="3552" name="Google Shape;3552;p71"/>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3" name="Google Shape;3553;p71"/>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54" name="Google Shape;3554;p71"/>
              <p:cNvGrpSpPr/>
              <p:nvPr/>
            </p:nvGrpSpPr>
            <p:grpSpPr>
              <a:xfrm>
                <a:off x="4857263" y="3557861"/>
                <a:ext cx="37776" cy="32357"/>
                <a:chOff x="4857263" y="3557861"/>
                <a:chExt cx="37776" cy="32357"/>
              </a:xfrm>
            </p:grpSpPr>
            <p:sp>
              <p:nvSpPr>
                <p:cNvPr id="3555" name="Google Shape;3555;p71"/>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6" name="Google Shape;3556;p71"/>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57" name="Google Shape;3557;p71"/>
              <p:cNvGrpSpPr/>
              <p:nvPr/>
            </p:nvGrpSpPr>
            <p:grpSpPr>
              <a:xfrm>
                <a:off x="4883902" y="3648033"/>
                <a:ext cx="37783" cy="32380"/>
                <a:chOff x="4883902" y="3648033"/>
                <a:chExt cx="37783" cy="32380"/>
              </a:xfrm>
            </p:grpSpPr>
            <p:sp>
              <p:nvSpPr>
                <p:cNvPr id="3558" name="Google Shape;3558;p71"/>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9" name="Google Shape;3559;p71"/>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60" name="Google Shape;3560;p71"/>
              <p:cNvGrpSpPr/>
              <p:nvPr/>
            </p:nvGrpSpPr>
            <p:grpSpPr>
              <a:xfrm>
                <a:off x="4907780" y="3347220"/>
                <a:ext cx="37878" cy="32357"/>
                <a:chOff x="4907780" y="3347220"/>
                <a:chExt cx="37878" cy="32357"/>
              </a:xfrm>
            </p:grpSpPr>
            <p:sp>
              <p:nvSpPr>
                <p:cNvPr id="3561" name="Google Shape;3561;p71"/>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2" name="Google Shape;3562;p71"/>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63" name="Google Shape;3563;p71"/>
              <p:cNvGrpSpPr/>
              <p:nvPr/>
            </p:nvGrpSpPr>
            <p:grpSpPr>
              <a:xfrm>
                <a:off x="5065048" y="3738150"/>
                <a:ext cx="37783" cy="32364"/>
                <a:chOff x="5065048" y="3738150"/>
                <a:chExt cx="37783" cy="32364"/>
              </a:xfrm>
            </p:grpSpPr>
            <p:sp>
              <p:nvSpPr>
                <p:cNvPr id="3564" name="Google Shape;3564;p71"/>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5" name="Google Shape;3565;p71"/>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66" name="Google Shape;3566;p71"/>
              <p:cNvGrpSpPr/>
              <p:nvPr/>
            </p:nvGrpSpPr>
            <p:grpSpPr>
              <a:xfrm>
                <a:off x="5071616" y="3284615"/>
                <a:ext cx="37783" cy="32357"/>
                <a:chOff x="5071616" y="3284615"/>
                <a:chExt cx="37783" cy="32357"/>
              </a:xfrm>
            </p:grpSpPr>
            <p:sp>
              <p:nvSpPr>
                <p:cNvPr id="3567" name="Google Shape;3567;p71"/>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8" name="Google Shape;3568;p71"/>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69" name="Google Shape;3569;p71"/>
              <p:cNvGrpSpPr/>
              <p:nvPr/>
            </p:nvGrpSpPr>
            <p:grpSpPr>
              <a:xfrm>
                <a:off x="5389291" y="3759921"/>
                <a:ext cx="37783" cy="32380"/>
                <a:chOff x="5389291" y="3759921"/>
                <a:chExt cx="37783" cy="32380"/>
              </a:xfrm>
            </p:grpSpPr>
            <p:sp>
              <p:nvSpPr>
                <p:cNvPr id="3570" name="Google Shape;3570;p71"/>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1" name="Google Shape;3571;p71"/>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72" name="Google Shape;3572;p71"/>
              <p:cNvGrpSpPr/>
              <p:nvPr/>
            </p:nvGrpSpPr>
            <p:grpSpPr>
              <a:xfrm>
                <a:off x="5431534" y="3632932"/>
                <a:ext cx="37878" cy="32451"/>
                <a:chOff x="5431534" y="3632932"/>
                <a:chExt cx="37878" cy="32451"/>
              </a:xfrm>
            </p:grpSpPr>
            <p:sp>
              <p:nvSpPr>
                <p:cNvPr id="3573" name="Google Shape;3573;p71"/>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4" name="Google Shape;3574;p71"/>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75" name="Google Shape;3575;p71"/>
              <p:cNvGrpSpPr/>
              <p:nvPr/>
            </p:nvGrpSpPr>
            <p:grpSpPr>
              <a:xfrm>
                <a:off x="5540755" y="3544829"/>
                <a:ext cx="37783" cy="32357"/>
                <a:chOff x="5540755" y="3544829"/>
                <a:chExt cx="37783" cy="32357"/>
              </a:xfrm>
            </p:grpSpPr>
            <p:sp>
              <p:nvSpPr>
                <p:cNvPr id="3576" name="Google Shape;3576;p71"/>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7" name="Google Shape;3577;p71"/>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78" name="Google Shape;3578;p71"/>
              <p:cNvGrpSpPr/>
              <p:nvPr/>
            </p:nvGrpSpPr>
            <p:grpSpPr>
              <a:xfrm>
                <a:off x="5579293" y="3412107"/>
                <a:ext cx="37776" cy="32357"/>
                <a:chOff x="5579293" y="3412107"/>
                <a:chExt cx="37776" cy="32357"/>
              </a:xfrm>
            </p:grpSpPr>
            <p:sp>
              <p:nvSpPr>
                <p:cNvPr id="3579" name="Google Shape;3579;p71"/>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0" name="Google Shape;3580;p71"/>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81" name="Google Shape;3581;p71"/>
              <p:cNvGrpSpPr/>
              <p:nvPr/>
            </p:nvGrpSpPr>
            <p:grpSpPr>
              <a:xfrm>
                <a:off x="5801346" y="3284615"/>
                <a:ext cx="37783" cy="32357"/>
                <a:chOff x="5801346" y="3284615"/>
                <a:chExt cx="37783" cy="32357"/>
              </a:xfrm>
            </p:grpSpPr>
            <p:sp>
              <p:nvSpPr>
                <p:cNvPr id="3582" name="Google Shape;3582;p71"/>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3" name="Google Shape;3583;p71"/>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84" name="Google Shape;3584;p71"/>
              <p:cNvGrpSpPr/>
              <p:nvPr/>
            </p:nvGrpSpPr>
            <p:grpSpPr>
              <a:xfrm>
                <a:off x="5763578" y="3399067"/>
                <a:ext cx="37776" cy="32364"/>
                <a:chOff x="5763578" y="3399067"/>
                <a:chExt cx="37776" cy="32364"/>
              </a:xfrm>
            </p:grpSpPr>
            <p:sp>
              <p:nvSpPr>
                <p:cNvPr id="3585" name="Google Shape;3585;p71"/>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6" name="Google Shape;3586;p71"/>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87" name="Google Shape;3587;p71"/>
              <p:cNvGrpSpPr/>
              <p:nvPr/>
            </p:nvGrpSpPr>
            <p:grpSpPr>
              <a:xfrm>
                <a:off x="5395858" y="3230952"/>
                <a:ext cx="37776" cy="32364"/>
                <a:chOff x="5395858" y="3230952"/>
                <a:chExt cx="37776" cy="32364"/>
              </a:xfrm>
            </p:grpSpPr>
            <p:sp>
              <p:nvSpPr>
                <p:cNvPr id="3588" name="Google Shape;3588;p71"/>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9" name="Google Shape;3589;p71"/>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90" name="Google Shape;3590;p71"/>
              <p:cNvGrpSpPr/>
              <p:nvPr/>
            </p:nvGrpSpPr>
            <p:grpSpPr>
              <a:xfrm>
                <a:off x="5264088" y="3188237"/>
                <a:ext cx="37776" cy="32357"/>
                <a:chOff x="5264088" y="3188237"/>
                <a:chExt cx="37776" cy="32357"/>
              </a:xfrm>
            </p:grpSpPr>
            <p:sp>
              <p:nvSpPr>
                <p:cNvPr id="3591" name="Google Shape;3591;p71"/>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2" name="Google Shape;3592;p71"/>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93" name="Google Shape;3593;p71"/>
              <p:cNvGrpSpPr/>
              <p:nvPr/>
            </p:nvGrpSpPr>
            <p:grpSpPr>
              <a:xfrm>
                <a:off x="5585758" y="3237425"/>
                <a:ext cx="37878" cy="32357"/>
                <a:chOff x="5585758" y="3237425"/>
                <a:chExt cx="37878" cy="32357"/>
              </a:xfrm>
            </p:grpSpPr>
            <p:sp>
              <p:nvSpPr>
                <p:cNvPr id="3594" name="Google Shape;3594;p71"/>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5" name="Google Shape;3595;p71"/>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96" name="Google Shape;3596;p71"/>
              <p:cNvGrpSpPr/>
              <p:nvPr/>
            </p:nvGrpSpPr>
            <p:grpSpPr>
              <a:xfrm>
                <a:off x="4874196" y="3291088"/>
                <a:ext cx="37878" cy="32451"/>
                <a:chOff x="4874196" y="3291088"/>
                <a:chExt cx="37878" cy="32451"/>
              </a:xfrm>
            </p:grpSpPr>
            <p:sp>
              <p:nvSpPr>
                <p:cNvPr id="3597" name="Google Shape;3597;p71"/>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8" name="Google Shape;3598;p71"/>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99" name="Google Shape;3599;p71"/>
              <p:cNvGrpSpPr/>
              <p:nvPr/>
            </p:nvGrpSpPr>
            <p:grpSpPr>
              <a:xfrm>
                <a:off x="5197770" y="3785466"/>
                <a:ext cx="37783" cy="32427"/>
                <a:chOff x="5197770" y="3785466"/>
                <a:chExt cx="37783" cy="32427"/>
              </a:xfrm>
            </p:grpSpPr>
            <p:sp>
              <p:nvSpPr>
                <p:cNvPr id="3600" name="Google Shape;3600;p71"/>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1" name="Google Shape;3601;p71"/>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02" name="Google Shape;3602;p71"/>
              <p:cNvGrpSpPr/>
              <p:nvPr/>
            </p:nvGrpSpPr>
            <p:grpSpPr>
              <a:xfrm>
                <a:off x="5177699" y="3492117"/>
                <a:ext cx="37776" cy="32357"/>
                <a:chOff x="5177699" y="3492117"/>
                <a:chExt cx="37776" cy="32357"/>
              </a:xfrm>
            </p:grpSpPr>
            <p:sp>
              <p:nvSpPr>
                <p:cNvPr id="3603" name="Google Shape;3603;p71"/>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4" name="Google Shape;3604;p71"/>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05" name="Google Shape;3605;p71"/>
              <p:cNvGrpSpPr/>
              <p:nvPr/>
            </p:nvGrpSpPr>
            <p:grpSpPr>
              <a:xfrm>
                <a:off x="5349431" y="3622346"/>
                <a:ext cx="37870" cy="32380"/>
                <a:chOff x="5349431" y="3622346"/>
                <a:chExt cx="37870" cy="32380"/>
              </a:xfrm>
            </p:grpSpPr>
            <p:sp>
              <p:nvSpPr>
                <p:cNvPr id="3606" name="Google Shape;3606;p71"/>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7" name="Google Shape;3607;p71"/>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08" name="Google Shape;3608;p71"/>
              <p:cNvGrpSpPr/>
              <p:nvPr/>
            </p:nvGrpSpPr>
            <p:grpSpPr>
              <a:xfrm>
                <a:off x="5068855" y="3563980"/>
                <a:ext cx="53954" cy="46223"/>
                <a:chOff x="5068855" y="3563980"/>
                <a:chExt cx="53954" cy="46223"/>
              </a:xfrm>
            </p:grpSpPr>
            <p:sp>
              <p:nvSpPr>
                <p:cNvPr id="3609" name="Google Shape;3609;p71"/>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0" name="Google Shape;3610;p71"/>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11" name="Google Shape;3611;p71"/>
              <p:cNvGrpSpPr/>
              <p:nvPr/>
            </p:nvGrpSpPr>
            <p:grpSpPr>
              <a:xfrm>
                <a:off x="5037654" y="3392507"/>
                <a:ext cx="37870" cy="32451"/>
                <a:chOff x="5037654" y="3392507"/>
                <a:chExt cx="37870" cy="32451"/>
              </a:xfrm>
            </p:grpSpPr>
            <p:sp>
              <p:nvSpPr>
                <p:cNvPr id="3612" name="Google Shape;3612;p71"/>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3" name="Google Shape;3613;p71"/>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14" name="Google Shape;3614;p71"/>
              <p:cNvGrpSpPr/>
              <p:nvPr/>
            </p:nvGrpSpPr>
            <p:grpSpPr>
              <a:xfrm>
                <a:off x="5456560" y="3368629"/>
                <a:ext cx="37870" cy="32451"/>
                <a:chOff x="5456560" y="3368629"/>
                <a:chExt cx="37870" cy="32451"/>
              </a:xfrm>
            </p:grpSpPr>
            <p:sp>
              <p:nvSpPr>
                <p:cNvPr id="3615" name="Google Shape;3615;p71"/>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6" name="Google Shape;3616;p71"/>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17" name="Google Shape;3617;p71"/>
              <p:cNvGrpSpPr/>
              <p:nvPr/>
            </p:nvGrpSpPr>
            <p:grpSpPr>
              <a:xfrm>
                <a:off x="4755749" y="3501516"/>
                <a:ext cx="46246" cy="39608"/>
                <a:chOff x="4755749" y="3501516"/>
                <a:chExt cx="46246" cy="39608"/>
              </a:xfrm>
            </p:grpSpPr>
            <p:sp>
              <p:nvSpPr>
                <p:cNvPr id="3618" name="Google Shape;3618;p71"/>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9" name="Google Shape;3619;p71"/>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20" name="Google Shape;3620;p71"/>
              <p:cNvGrpSpPr/>
              <p:nvPr/>
            </p:nvGrpSpPr>
            <p:grpSpPr>
              <a:xfrm>
                <a:off x="4681346" y="3485582"/>
                <a:ext cx="37783" cy="32427"/>
                <a:chOff x="4681346" y="3485582"/>
                <a:chExt cx="37783" cy="32427"/>
              </a:xfrm>
            </p:grpSpPr>
            <p:sp>
              <p:nvSpPr>
                <p:cNvPr id="3621" name="Google Shape;3621;p71"/>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2" name="Google Shape;3622;p71"/>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23" name="Google Shape;3623;p71"/>
              <p:cNvGrpSpPr/>
              <p:nvPr/>
            </p:nvGrpSpPr>
            <p:grpSpPr>
              <a:xfrm>
                <a:off x="4767067" y="3291088"/>
                <a:ext cx="37878" cy="32451"/>
                <a:chOff x="4767067" y="3291088"/>
                <a:chExt cx="37878" cy="32451"/>
              </a:xfrm>
            </p:grpSpPr>
            <p:sp>
              <p:nvSpPr>
                <p:cNvPr id="3624" name="Google Shape;3624;p71"/>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5" name="Google Shape;3625;p71"/>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26" name="Google Shape;3626;p71"/>
              <p:cNvGrpSpPr/>
              <p:nvPr/>
            </p:nvGrpSpPr>
            <p:grpSpPr>
              <a:xfrm>
                <a:off x="4687819" y="3405539"/>
                <a:ext cx="37776" cy="32451"/>
                <a:chOff x="4687819" y="3405539"/>
                <a:chExt cx="37776" cy="32451"/>
              </a:xfrm>
            </p:grpSpPr>
            <p:sp>
              <p:nvSpPr>
                <p:cNvPr id="3627" name="Google Shape;3627;p71"/>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8" name="Google Shape;3628;p71"/>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29" name="Google Shape;3629;p71"/>
              <p:cNvGrpSpPr/>
              <p:nvPr/>
            </p:nvGrpSpPr>
            <p:grpSpPr>
              <a:xfrm>
                <a:off x="4923101" y="3444809"/>
                <a:ext cx="52813" cy="45318"/>
                <a:chOff x="4923101" y="3444809"/>
                <a:chExt cx="52813" cy="45318"/>
              </a:xfrm>
            </p:grpSpPr>
            <p:sp>
              <p:nvSpPr>
                <p:cNvPr id="3630" name="Google Shape;3630;p71"/>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1" name="Google Shape;3631;p71"/>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32" name="Google Shape;3632;p71"/>
              <p:cNvGrpSpPr/>
              <p:nvPr/>
            </p:nvGrpSpPr>
            <p:grpSpPr>
              <a:xfrm>
                <a:off x="4846040" y="3654750"/>
                <a:ext cx="31405" cy="26993"/>
                <a:chOff x="4846040" y="3654750"/>
                <a:chExt cx="31405" cy="26993"/>
              </a:xfrm>
            </p:grpSpPr>
            <p:sp>
              <p:nvSpPr>
                <p:cNvPr id="3633" name="Google Shape;3633;p71"/>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4" name="Google Shape;3634;p71"/>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35" name="Google Shape;3635;p71"/>
              <p:cNvGrpSpPr/>
              <p:nvPr/>
            </p:nvGrpSpPr>
            <p:grpSpPr>
              <a:xfrm>
                <a:off x="4925673" y="3691700"/>
                <a:ext cx="40253" cy="34472"/>
                <a:chOff x="4925673" y="3691700"/>
                <a:chExt cx="40253" cy="34472"/>
              </a:xfrm>
            </p:grpSpPr>
            <p:sp>
              <p:nvSpPr>
                <p:cNvPr id="3636" name="Google Shape;3636;p71"/>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7" name="Google Shape;3637;p71"/>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38" name="Google Shape;3638;p71"/>
              <p:cNvGrpSpPr/>
              <p:nvPr/>
            </p:nvGrpSpPr>
            <p:grpSpPr>
              <a:xfrm>
                <a:off x="4894653" y="3740848"/>
                <a:ext cx="31405" cy="26906"/>
                <a:chOff x="4894653" y="3740848"/>
                <a:chExt cx="31405" cy="26906"/>
              </a:xfrm>
            </p:grpSpPr>
            <p:sp>
              <p:nvSpPr>
                <p:cNvPr id="3639" name="Google Shape;3639;p71"/>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0" name="Google Shape;3640;p71"/>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41" name="Google Shape;3641;p71"/>
              <p:cNvGrpSpPr/>
              <p:nvPr/>
            </p:nvGrpSpPr>
            <p:grpSpPr>
              <a:xfrm>
                <a:off x="4962300" y="3696348"/>
                <a:ext cx="38255" cy="32773"/>
                <a:chOff x="4962300" y="3696348"/>
                <a:chExt cx="38255" cy="32773"/>
              </a:xfrm>
            </p:grpSpPr>
            <p:sp>
              <p:nvSpPr>
                <p:cNvPr id="3642" name="Google Shape;3642;p71"/>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3" name="Google Shape;3643;p71"/>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44" name="Google Shape;3644;p71"/>
              <p:cNvGrpSpPr/>
              <p:nvPr/>
            </p:nvGrpSpPr>
            <p:grpSpPr>
              <a:xfrm>
                <a:off x="4980185" y="3743349"/>
                <a:ext cx="31499" cy="26969"/>
                <a:chOff x="4980185" y="3743349"/>
                <a:chExt cx="31499" cy="26969"/>
              </a:xfrm>
            </p:grpSpPr>
            <p:sp>
              <p:nvSpPr>
                <p:cNvPr id="3645" name="Google Shape;3645;p71"/>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6" name="Google Shape;3646;p71"/>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47" name="Google Shape;3647;p71"/>
              <p:cNvGrpSpPr/>
              <p:nvPr/>
            </p:nvGrpSpPr>
            <p:grpSpPr>
              <a:xfrm>
                <a:off x="5013768" y="3734312"/>
                <a:ext cx="31499" cy="26969"/>
                <a:chOff x="5013768" y="3734312"/>
                <a:chExt cx="31499" cy="26969"/>
              </a:xfrm>
            </p:grpSpPr>
            <p:sp>
              <p:nvSpPr>
                <p:cNvPr id="3648" name="Google Shape;3648;p71"/>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9" name="Google Shape;3649;p71"/>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50" name="Google Shape;3650;p71"/>
              <p:cNvGrpSpPr/>
              <p:nvPr/>
            </p:nvGrpSpPr>
            <p:grpSpPr>
              <a:xfrm>
                <a:off x="5036703" y="3764545"/>
                <a:ext cx="31499" cy="26898"/>
                <a:chOff x="5036703" y="3764545"/>
                <a:chExt cx="31499" cy="26898"/>
              </a:xfrm>
            </p:grpSpPr>
            <p:sp>
              <p:nvSpPr>
                <p:cNvPr id="3651" name="Google Shape;3651;p71"/>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2" name="Google Shape;3652;p71"/>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53" name="Google Shape;3653;p71"/>
              <p:cNvGrpSpPr/>
              <p:nvPr/>
            </p:nvGrpSpPr>
            <p:grpSpPr>
              <a:xfrm>
                <a:off x="4953546" y="3768352"/>
                <a:ext cx="31405" cy="26898"/>
                <a:chOff x="4953546" y="3768352"/>
                <a:chExt cx="31405" cy="26898"/>
              </a:xfrm>
            </p:grpSpPr>
            <p:sp>
              <p:nvSpPr>
                <p:cNvPr id="3654" name="Google Shape;3654;p71"/>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5" name="Google Shape;3655;p71"/>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56" name="Google Shape;3656;p71"/>
              <p:cNvGrpSpPr/>
              <p:nvPr/>
            </p:nvGrpSpPr>
            <p:grpSpPr>
              <a:xfrm>
                <a:off x="4964770" y="3814016"/>
                <a:ext cx="31499" cy="26993"/>
                <a:chOff x="4964770" y="3814016"/>
                <a:chExt cx="31499" cy="26993"/>
              </a:xfrm>
            </p:grpSpPr>
            <p:sp>
              <p:nvSpPr>
                <p:cNvPr id="3657" name="Google Shape;3657;p71"/>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8" name="Google Shape;3658;p71"/>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59" name="Google Shape;3659;p71"/>
              <p:cNvGrpSpPr/>
              <p:nvPr/>
            </p:nvGrpSpPr>
            <p:grpSpPr>
              <a:xfrm>
                <a:off x="4923290" y="3800504"/>
                <a:ext cx="31468" cy="26898"/>
                <a:chOff x="4923290" y="3800504"/>
                <a:chExt cx="31468" cy="26898"/>
              </a:xfrm>
            </p:grpSpPr>
            <p:sp>
              <p:nvSpPr>
                <p:cNvPr id="3660" name="Google Shape;3660;p71"/>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1" name="Google Shape;3661;p71"/>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62" name="Google Shape;3662;p71"/>
              <p:cNvGrpSpPr/>
              <p:nvPr/>
            </p:nvGrpSpPr>
            <p:grpSpPr>
              <a:xfrm>
                <a:off x="5108534" y="3650943"/>
                <a:ext cx="31405" cy="26993"/>
                <a:chOff x="5108534" y="3650943"/>
                <a:chExt cx="31405" cy="26993"/>
              </a:xfrm>
            </p:grpSpPr>
            <p:sp>
              <p:nvSpPr>
                <p:cNvPr id="3663" name="Google Shape;3663;p71"/>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4" name="Google Shape;3664;p71"/>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65" name="Google Shape;3665;p71"/>
              <p:cNvGrpSpPr/>
              <p:nvPr/>
            </p:nvGrpSpPr>
            <p:grpSpPr>
              <a:xfrm>
                <a:off x="5119380" y="3760739"/>
                <a:ext cx="31499" cy="26993"/>
                <a:chOff x="5119380" y="3760739"/>
                <a:chExt cx="31499" cy="26993"/>
              </a:xfrm>
            </p:grpSpPr>
            <p:sp>
              <p:nvSpPr>
                <p:cNvPr id="3666" name="Google Shape;3666;p71"/>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7" name="Google Shape;3667;p71"/>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68" name="Google Shape;3668;p71"/>
              <p:cNvGrpSpPr/>
              <p:nvPr/>
            </p:nvGrpSpPr>
            <p:grpSpPr>
              <a:xfrm>
                <a:off x="5119380" y="3788235"/>
                <a:ext cx="31499" cy="26993"/>
                <a:chOff x="5119380" y="3788235"/>
                <a:chExt cx="31499" cy="26993"/>
              </a:xfrm>
            </p:grpSpPr>
            <p:sp>
              <p:nvSpPr>
                <p:cNvPr id="3669" name="Google Shape;3669;p71"/>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0" name="Google Shape;3670;p71"/>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71" name="Google Shape;3671;p71"/>
              <p:cNvGrpSpPr/>
              <p:nvPr/>
            </p:nvGrpSpPr>
            <p:grpSpPr>
              <a:xfrm>
                <a:off x="5158005" y="3875284"/>
                <a:ext cx="31405" cy="27001"/>
                <a:chOff x="5158005" y="3875284"/>
                <a:chExt cx="31405" cy="27001"/>
              </a:xfrm>
            </p:grpSpPr>
            <p:sp>
              <p:nvSpPr>
                <p:cNvPr id="3672" name="Google Shape;3672;p71"/>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3" name="Google Shape;3673;p71"/>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74" name="Google Shape;3674;p71"/>
              <p:cNvGrpSpPr/>
              <p:nvPr/>
            </p:nvGrpSpPr>
            <p:grpSpPr>
              <a:xfrm>
                <a:off x="5233163" y="3764545"/>
                <a:ext cx="31499" cy="26898"/>
                <a:chOff x="5233163" y="3764545"/>
                <a:chExt cx="31499" cy="26898"/>
              </a:xfrm>
            </p:grpSpPr>
            <p:sp>
              <p:nvSpPr>
                <p:cNvPr id="3675" name="Google Shape;3675;p71"/>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6" name="Google Shape;3676;p71"/>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77" name="Google Shape;3677;p71"/>
              <p:cNvGrpSpPr/>
              <p:nvPr/>
            </p:nvGrpSpPr>
            <p:grpSpPr>
              <a:xfrm>
                <a:off x="5276168" y="3805545"/>
                <a:ext cx="31499" cy="26906"/>
                <a:chOff x="5276168" y="3805545"/>
                <a:chExt cx="31499" cy="26906"/>
              </a:xfrm>
            </p:grpSpPr>
            <p:sp>
              <p:nvSpPr>
                <p:cNvPr id="3678" name="Google Shape;3678;p71"/>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9" name="Google Shape;3679;p71"/>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80" name="Google Shape;3680;p71"/>
              <p:cNvGrpSpPr/>
              <p:nvPr/>
            </p:nvGrpSpPr>
            <p:grpSpPr>
              <a:xfrm>
                <a:off x="5294053" y="3851933"/>
                <a:ext cx="31405" cy="26945"/>
                <a:chOff x="5294053" y="3851933"/>
                <a:chExt cx="31405" cy="26945"/>
              </a:xfrm>
            </p:grpSpPr>
            <p:sp>
              <p:nvSpPr>
                <p:cNvPr id="3681" name="Google Shape;3681;p71"/>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2" name="Google Shape;3682;p71"/>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83" name="Google Shape;3683;p71"/>
              <p:cNvGrpSpPr/>
              <p:nvPr/>
            </p:nvGrpSpPr>
            <p:grpSpPr>
              <a:xfrm>
                <a:off x="5341723" y="3851902"/>
                <a:ext cx="31405" cy="26977"/>
                <a:chOff x="5341723" y="3851902"/>
                <a:chExt cx="31405" cy="26977"/>
              </a:xfrm>
            </p:grpSpPr>
            <p:sp>
              <p:nvSpPr>
                <p:cNvPr id="3684" name="Google Shape;3684;p71"/>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5" name="Google Shape;3685;p71"/>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86" name="Google Shape;3686;p71"/>
              <p:cNvGrpSpPr/>
              <p:nvPr/>
            </p:nvGrpSpPr>
            <p:grpSpPr>
              <a:xfrm>
                <a:off x="5054871" y="3507855"/>
                <a:ext cx="31405" cy="26993"/>
                <a:chOff x="5054871" y="3507855"/>
                <a:chExt cx="31405" cy="26993"/>
              </a:xfrm>
            </p:grpSpPr>
            <p:sp>
              <p:nvSpPr>
                <p:cNvPr id="3687" name="Google Shape;3687;p71"/>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8" name="Google Shape;3688;p71"/>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89" name="Google Shape;3689;p71"/>
              <p:cNvGrpSpPr/>
              <p:nvPr/>
            </p:nvGrpSpPr>
            <p:grpSpPr>
              <a:xfrm>
                <a:off x="4876579" y="3675325"/>
                <a:ext cx="31405" cy="26969"/>
                <a:chOff x="4876579" y="3675325"/>
                <a:chExt cx="31405" cy="26969"/>
              </a:xfrm>
            </p:grpSpPr>
            <p:sp>
              <p:nvSpPr>
                <p:cNvPr id="3690" name="Google Shape;3690;p71"/>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1" name="Google Shape;3691;p71"/>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92" name="Google Shape;3692;p71"/>
              <p:cNvGrpSpPr/>
              <p:nvPr/>
            </p:nvGrpSpPr>
            <p:grpSpPr>
              <a:xfrm>
                <a:off x="4842233" y="3688333"/>
                <a:ext cx="31405" cy="26993"/>
                <a:chOff x="4842233" y="3688333"/>
                <a:chExt cx="31405" cy="26993"/>
              </a:xfrm>
            </p:grpSpPr>
            <p:sp>
              <p:nvSpPr>
                <p:cNvPr id="3693" name="Google Shape;3693;p71"/>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4" name="Google Shape;3694;p71"/>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95" name="Google Shape;3695;p71"/>
              <p:cNvGrpSpPr/>
              <p:nvPr/>
            </p:nvGrpSpPr>
            <p:grpSpPr>
              <a:xfrm>
                <a:off x="5187876" y="3608032"/>
                <a:ext cx="31405" cy="27001"/>
                <a:chOff x="5187876" y="3608032"/>
                <a:chExt cx="31405" cy="27001"/>
              </a:xfrm>
            </p:grpSpPr>
            <p:sp>
              <p:nvSpPr>
                <p:cNvPr id="3696" name="Google Shape;3696;p71"/>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7" name="Google Shape;3697;p71"/>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698" name="Google Shape;3698;p71"/>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9" name="Google Shape;3699;p71"/>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700" name="Google Shape;3700;p71"/>
              <p:cNvGrpSpPr/>
              <p:nvPr/>
            </p:nvGrpSpPr>
            <p:grpSpPr>
              <a:xfrm>
                <a:off x="5269224" y="3304167"/>
                <a:ext cx="40253" cy="34402"/>
                <a:chOff x="5269224" y="3304167"/>
                <a:chExt cx="40253" cy="34402"/>
              </a:xfrm>
            </p:grpSpPr>
            <p:sp>
              <p:nvSpPr>
                <p:cNvPr id="3701" name="Google Shape;3701;p71"/>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2" name="Google Shape;3702;p71"/>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03" name="Google Shape;3703;p71"/>
              <p:cNvGrpSpPr/>
              <p:nvPr/>
            </p:nvGrpSpPr>
            <p:grpSpPr>
              <a:xfrm>
                <a:off x="5327354" y="3476615"/>
                <a:ext cx="49864" cy="42723"/>
                <a:chOff x="5327354" y="3476615"/>
                <a:chExt cx="49864" cy="42723"/>
              </a:xfrm>
            </p:grpSpPr>
            <p:sp>
              <p:nvSpPr>
                <p:cNvPr id="3704" name="Google Shape;3704;p71"/>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5" name="Google Shape;3705;p71"/>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706" name="Google Shape;3706;p71"/>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7" name="Google Shape;3707;p71"/>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708" name="Google Shape;3708;p71"/>
              <p:cNvGrpSpPr/>
              <p:nvPr/>
            </p:nvGrpSpPr>
            <p:grpSpPr>
              <a:xfrm>
                <a:off x="5341723" y="3775957"/>
                <a:ext cx="31405" cy="26898"/>
                <a:chOff x="5341723" y="3775957"/>
                <a:chExt cx="31405" cy="26898"/>
              </a:xfrm>
            </p:grpSpPr>
            <p:sp>
              <p:nvSpPr>
                <p:cNvPr id="3709" name="Google Shape;3709;p71"/>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0" name="Google Shape;3710;p71"/>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11" name="Google Shape;3711;p71"/>
              <p:cNvGrpSpPr/>
              <p:nvPr/>
            </p:nvGrpSpPr>
            <p:grpSpPr>
              <a:xfrm>
                <a:off x="5439053" y="3699274"/>
                <a:ext cx="31405" cy="26898"/>
                <a:chOff x="5439053" y="3699274"/>
                <a:chExt cx="31405" cy="26898"/>
              </a:xfrm>
            </p:grpSpPr>
            <p:sp>
              <p:nvSpPr>
                <p:cNvPr id="3712" name="Google Shape;3712;p71"/>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3" name="Google Shape;3713;p71"/>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14" name="Google Shape;3714;p71"/>
              <p:cNvGrpSpPr/>
              <p:nvPr/>
            </p:nvGrpSpPr>
            <p:grpSpPr>
              <a:xfrm>
                <a:off x="5412414" y="3622307"/>
                <a:ext cx="31499" cy="26993"/>
                <a:chOff x="5412414" y="3622307"/>
                <a:chExt cx="31499" cy="26993"/>
              </a:xfrm>
            </p:grpSpPr>
            <p:sp>
              <p:nvSpPr>
                <p:cNvPr id="3715" name="Google Shape;3715;p71"/>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6" name="Google Shape;3716;p71"/>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17" name="Google Shape;3717;p71"/>
              <p:cNvGrpSpPr/>
              <p:nvPr/>
            </p:nvGrpSpPr>
            <p:grpSpPr>
              <a:xfrm>
                <a:off x="5476254" y="3473949"/>
                <a:ext cx="26835" cy="26930"/>
                <a:chOff x="5476254" y="3473949"/>
                <a:chExt cx="26835" cy="26930"/>
              </a:xfrm>
            </p:grpSpPr>
            <p:sp>
              <p:nvSpPr>
                <p:cNvPr id="3718" name="Google Shape;3718;p71"/>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9" name="Google Shape;3719;p71"/>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20" name="Google Shape;3720;p71"/>
              <p:cNvGrpSpPr/>
              <p:nvPr/>
            </p:nvGrpSpPr>
            <p:grpSpPr>
              <a:xfrm>
                <a:off x="5564547" y="3481594"/>
                <a:ext cx="31397" cy="26898"/>
                <a:chOff x="5564547" y="3481594"/>
                <a:chExt cx="31397" cy="26898"/>
              </a:xfrm>
            </p:grpSpPr>
            <p:sp>
              <p:nvSpPr>
                <p:cNvPr id="3721" name="Google Shape;3721;p71"/>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2" name="Google Shape;3722;p71"/>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23" name="Google Shape;3723;p71"/>
              <p:cNvGrpSpPr/>
              <p:nvPr/>
            </p:nvGrpSpPr>
            <p:grpSpPr>
              <a:xfrm>
                <a:off x="5534101" y="3470174"/>
                <a:ext cx="31397" cy="26906"/>
                <a:chOff x="5534101" y="3470174"/>
                <a:chExt cx="31397" cy="26906"/>
              </a:xfrm>
            </p:grpSpPr>
            <p:sp>
              <p:nvSpPr>
                <p:cNvPr id="3724" name="Google Shape;3724;p71"/>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5" name="Google Shape;3725;p71"/>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26" name="Google Shape;3726;p71"/>
              <p:cNvGrpSpPr/>
              <p:nvPr/>
            </p:nvGrpSpPr>
            <p:grpSpPr>
              <a:xfrm>
                <a:off x="5610879" y="3314486"/>
                <a:ext cx="31499" cy="26938"/>
                <a:chOff x="5610879" y="3314486"/>
                <a:chExt cx="31499" cy="26938"/>
              </a:xfrm>
            </p:grpSpPr>
            <p:sp>
              <p:nvSpPr>
                <p:cNvPr id="3727" name="Google Shape;3727;p71"/>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8" name="Google Shape;3728;p71"/>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29" name="Google Shape;3729;p71"/>
              <p:cNvGrpSpPr/>
              <p:nvPr/>
            </p:nvGrpSpPr>
            <p:grpSpPr>
              <a:xfrm>
                <a:off x="4834525" y="3501382"/>
                <a:ext cx="31499" cy="26898"/>
                <a:chOff x="4834525" y="3501382"/>
                <a:chExt cx="31499" cy="26898"/>
              </a:xfrm>
            </p:grpSpPr>
            <p:sp>
              <p:nvSpPr>
                <p:cNvPr id="3730" name="Google Shape;3730;p71"/>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1" name="Google Shape;3731;p71"/>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32" name="Google Shape;3732;p71"/>
              <p:cNvGrpSpPr/>
              <p:nvPr/>
            </p:nvGrpSpPr>
            <p:grpSpPr>
              <a:xfrm>
                <a:off x="4898460" y="3580158"/>
                <a:ext cx="31405" cy="26898"/>
                <a:chOff x="4898460" y="3580158"/>
                <a:chExt cx="31405" cy="26898"/>
              </a:xfrm>
            </p:grpSpPr>
            <p:sp>
              <p:nvSpPr>
                <p:cNvPr id="3733" name="Google Shape;3733;p71"/>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4" name="Google Shape;3734;p71"/>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35" name="Google Shape;3735;p71"/>
              <p:cNvGrpSpPr/>
              <p:nvPr/>
            </p:nvGrpSpPr>
            <p:grpSpPr>
              <a:xfrm>
                <a:off x="4882667" y="3608032"/>
                <a:ext cx="31499" cy="27001"/>
                <a:chOff x="4882667" y="3608032"/>
                <a:chExt cx="31499" cy="27001"/>
              </a:xfrm>
            </p:grpSpPr>
            <p:sp>
              <p:nvSpPr>
                <p:cNvPr id="3736" name="Google Shape;3736;p71"/>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7" name="Google Shape;3737;p71"/>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38" name="Google Shape;3738;p71"/>
              <p:cNvGrpSpPr/>
              <p:nvPr/>
            </p:nvGrpSpPr>
            <p:grpSpPr>
              <a:xfrm>
                <a:off x="4843373" y="3631407"/>
                <a:ext cx="16273" cy="16186"/>
                <a:chOff x="4843373" y="3631407"/>
                <a:chExt cx="16273" cy="16186"/>
              </a:xfrm>
            </p:grpSpPr>
            <p:sp>
              <p:nvSpPr>
                <p:cNvPr id="3739" name="Google Shape;3739;p71"/>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0" name="Google Shape;3740;p71"/>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41" name="Google Shape;3741;p71"/>
              <p:cNvGrpSpPr/>
              <p:nvPr/>
            </p:nvGrpSpPr>
            <p:grpSpPr>
              <a:xfrm>
                <a:off x="4727773" y="3591578"/>
                <a:ext cx="31499" cy="26898"/>
                <a:chOff x="4727773" y="3591578"/>
                <a:chExt cx="31499" cy="26898"/>
              </a:xfrm>
            </p:grpSpPr>
            <p:sp>
              <p:nvSpPr>
                <p:cNvPr id="3742" name="Google Shape;3742;p71"/>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3" name="Google Shape;3743;p71"/>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744" name="Google Shape;3744;p71"/>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5" name="Google Shape;3745;p71"/>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746" name="Google Shape;3746;p71"/>
              <p:cNvGrpSpPr/>
              <p:nvPr/>
            </p:nvGrpSpPr>
            <p:grpSpPr>
              <a:xfrm>
                <a:off x="4609421" y="3577398"/>
                <a:ext cx="31499" cy="27001"/>
                <a:chOff x="4609421" y="3577398"/>
                <a:chExt cx="31499" cy="27001"/>
              </a:xfrm>
            </p:grpSpPr>
            <p:sp>
              <p:nvSpPr>
                <p:cNvPr id="3747" name="Google Shape;3747;p71"/>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8" name="Google Shape;3748;p71"/>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49" name="Google Shape;3749;p71"/>
              <p:cNvGrpSpPr/>
              <p:nvPr/>
            </p:nvGrpSpPr>
            <p:grpSpPr>
              <a:xfrm>
                <a:off x="4649289" y="3577398"/>
                <a:ext cx="31499" cy="27001"/>
                <a:chOff x="4649289" y="3577398"/>
                <a:chExt cx="31499" cy="27001"/>
              </a:xfrm>
            </p:grpSpPr>
            <p:sp>
              <p:nvSpPr>
                <p:cNvPr id="3750" name="Google Shape;3750;p71"/>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1" name="Google Shape;3751;p71"/>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52" name="Google Shape;3752;p71"/>
              <p:cNvGrpSpPr/>
              <p:nvPr/>
            </p:nvGrpSpPr>
            <p:grpSpPr>
              <a:xfrm>
                <a:off x="4605614" y="3639523"/>
                <a:ext cx="31499" cy="26906"/>
                <a:chOff x="4605614" y="3639523"/>
                <a:chExt cx="31499" cy="26906"/>
              </a:xfrm>
            </p:grpSpPr>
            <p:sp>
              <p:nvSpPr>
                <p:cNvPr id="3753" name="Google Shape;3753;p71"/>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4" name="Google Shape;3754;p71"/>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55" name="Google Shape;3755;p71"/>
              <p:cNvGrpSpPr/>
              <p:nvPr/>
            </p:nvGrpSpPr>
            <p:grpSpPr>
              <a:xfrm>
                <a:off x="4785149" y="3618846"/>
                <a:ext cx="26930" cy="26843"/>
                <a:chOff x="4785149" y="3618846"/>
                <a:chExt cx="26930" cy="26843"/>
              </a:xfrm>
            </p:grpSpPr>
            <p:sp>
              <p:nvSpPr>
                <p:cNvPr id="3756" name="Google Shape;3756;p71"/>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7" name="Google Shape;3757;p71"/>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58" name="Google Shape;3758;p71"/>
              <p:cNvGrpSpPr/>
              <p:nvPr/>
            </p:nvGrpSpPr>
            <p:grpSpPr>
              <a:xfrm>
                <a:off x="4810167" y="3601567"/>
                <a:ext cx="31405" cy="26898"/>
                <a:chOff x="4810167" y="3601567"/>
                <a:chExt cx="31405" cy="26898"/>
              </a:xfrm>
            </p:grpSpPr>
            <p:sp>
              <p:nvSpPr>
                <p:cNvPr id="3759" name="Google Shape;3759;p71"/>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0" name="Google Shape;3760;p71"/>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61" name="Google Shape;3761;p71"/>
              <p:cNvGrpSpPr/>
              <p:nvPr/>
            </p:nvGrpSpPr>
            <p:grpSpPr>
              <a:xfrm>
                <a:off x="4831002" y="3373230"/>
                <a:ext cx="31405" cy="26898"/>
                <a:chOff x="4831002" y="3373230"/>
                <a:chExt cx="31405" cy="26898"/>
              </a:xfrm>
            </p:grpSpPr>
            <p:sp>
              <p:nvSpPr>
                <p:cNvPr id="3762" name="Google Shape;3762;p71"/>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3" name="Google Shape;3763;p71"/>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64" name="Google Shape;3764;p71"/>
              <p:cNvGrpSpPr/>
              <p:nvPr/>
            </p:nvGrpSpPr>
            <p:grpSpPr>
              <a:xfrm>
                <a:off x="4719311" y="3355054"/>
                <a:ext cx="31499" cy="27001"/>
                <a:chOff x="4719311" y="3355054"/>
                <a:chExt cx="31499" cy="27001"/>
              </a:xfrm>
            </p:grpSpPr>
            <p:sp>
              <p:nvSpPr>
                <p:cNvPr id="3765" name="Google Shape;3765;p71"/>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6" name="Google Shape;3766;p71"/>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67" name="Google Shape;3767;p71"/>
              <p:cNvGrpSpPr/>
              <p:nvPr/>
            </p:nvGrpSpPr>
            <p:grpSpPr>
              <a:xfrm>
                <a:off x="4798755" y="3450260"/>
                <a:ext cx="26930" cy="26930"/>
                <a:chOff x="4798755" y="3450260"/>
                <a:chExt cx="26930" cy="26930"/>
              </a:xfrm>
            </p:grpSpPr>
            <p:sp>
              <p:nvSpPr>
                <p:cNvPr id="3768" name="Google Shape;3768;p71"/>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9" name="Google Shape;3769;p71"/>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70" name="Google Shape;3770;p71"/>
              <p:cNvGrpSpPr/>
              <p:nvPr/>
            </p:nvGrpSpPr>
            <p:grpSpPr>
              <a:xfrm>
                <a:off x="4645576" y="3467555"/>
                <a:ext cx="31405" cy="26953"/>
                <a:chOff x="4645576" y="3467555"/>
                <a:chExt cx="31405" cy="26953"/>
              </a:xfrm>
            </p:grpSpPr>
            <p:sp>
              <p:nvSpPr>
                <p:cNvPr id="3771" name="Google Shape;3771;p71"/>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2" name="Google Shape;3772;p71"/>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73" name="Google Shape;3773;p71"/>
              <p:cNvGrpSpPr/>
              <p:nvPr/>
            </p:nvGrpSpPr>
            <p:grpSpPr>
              <a:xfrm>
                <a:off x="4687631" y="3583965"/>
                <a:ext cx="31499" cy="26898"/>
                <a:chOff x="4687631" y="3583965"/>
                <a:chExt cx="31499" cy="26898"/>
              </a:xfrm>
            </p:grpSpPr>
            <p:sp>
              <p:nvSpPr>
                <p:cNvPr id="3774" name="Google Shape;3774;p71"/>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5" name="Google Shape;3775;p71"/>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76" name="Google Shape;3776;p71"/>
              <p:cNvGrpSpPr/>
              <p:nvPr/>
            </p:nvGrpSpPr>
            <p:grpSpPr>
              <a:xfrm>
                <a:off x="4719311" y="3471314"/>
                <a:ext cx="31499" cy="27001"/>
                <a:chOff x="4719311" y="3471314"/>
                <a:chExt cx="31499" cy="27001"/>
              </a:xfrm>
            </p:grpSpPr>
            <p:sp>
              <p:nvSpPr>
                <p:cNvPr id="3777" name="Google Shape;3777;p71"/>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8" name="Google Shape;3778;p71"/>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79" name="Google Shape;3779;p71"/>
              <p:cNvGrpSpPr/>
              <p:nvPr/>
            </p:nvGrpSpPr>
            <p:grpSpPr>
              <a:xfrm>
                <a:off x="4719311" y="3434404"/>
                <a:ext cx="31499" cy="26898"/>
                <a:chOff x="4719311" y="3434404"/>
                <a:chExt cx="31499" cy="26898"/>
              </a:xfrm>
            </p:grpSpPr>
            <p:sp>
              <p:nvSpPr>
                <p:cNvPr id="3780" name="Google Shape;3780;p71"/>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1" name="Google Shape;3781;p71"/>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82" name="Google Shape;3782;p71"/>
              <p:cNvGrpSpPr/>
              <p:nvPr/>
            </p:nvGrpSpPr>
            <p:grpSpPr>
              <a:xfrm>
                <a:off x="4768876" y="3401772"/>
                <a:ext cx="31499" cy="26898"/>
                <a:chOff x="4768876" y="3401772"/>
                <a:chExt cx="31499" cy="26898"/>
              </a:xfrm>
            </p:grpSpPr>
            <p:sp>
              <p:nvSpPr>
                <p:cNvPr id="3783" name="Google Shape;3783;p71"/>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4" name="Google Shape;3784;p71"/>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85" name="Google Shape;3785;p71"/>
              <p:cNvGrpSpPr/>
              <p:nvPr/>
            </p:nvGrpSpPr>
            <p:grpSpPr>
              <a:xfrm>
                <a:off x="4762214" y="3471377"/>
                <a:ext cx="26938" cy="26938"/>
                <a:chOff x="4762214" y="3471377"/>
                <a:chExt cx="26938" cy="26938"/>
              </a:xfrm>
            </p:grpSpPr>
            <p:sp>
              <p:nvSpPr>
                <p:cNvPr id="3786" name="Google Shape;3786;p71"/>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7" name="Google Shape;3787;p71"/>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88" name="Google Shape;3788;p71"/>
              <p:cNvGrpSpPr/>
              <p:nvPr/>
            </p:nvGrpSpPr>
            <p:grpSpPr>
              <a:xfrm>
                <a:off x="4790473" y="3344782"/>
                <a:ext cx="31405" cy="26898"/>
                <a:chOff x="4790473" y="3344782"/>
                <a:chExt cx="31405" cy="26898"/>
              </a:xfrm>
            </p:grpSpPr>
            <p:sp>
              <p:nvSpPr>
                <p:cNvPr id="3789" name="Google Shape;3789;p71"/>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0" name="Google Shape;3790;p71"/>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91" name="Google Shape;3791;p71"/>
              <p:cNvGrpSpPr/>
              <p:nvPr/>
            </p:nvGrpSpPr>
            <p:grpSpPr>
              <a:xfrm>
                <a:off x="4823774" y="3950733"/>
                <a:ext cx="37398" cy="32034"/>
                <a:chOff x="4823774" y="3950733"/>
                <a:chExt cx="37398" cy="32034"/>
              </a:xfrm>
            </p:grpSpPr>
            <p:sp>
              <p:nvSpPr>
                <p:cNvPr id="3792" name="Google Shape;3792;p71"/>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3" name="Google Shape;3793;p71"/>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94" name="Google Shape;3794;p71"/>
              <p:cNvGrpSpPr/>
              <p:nvPr/>
            </p:nvGrpSpPr>
            <p:grpSpPr>
              <a:xfrm>
                <a:off x="4823396" y="4110566"/>
                <a:ext cx="31405" cy="26906"/>
                <a:chOff x="4823396" y="4110566"/>
                <a:chExt cx="31405" cy="26906"/>
              </a:xfrm>
            </p:grpSpPr>
            <p:sp>
              <p:nvSpPr>
                <p:cNvPr id="3795" name="Google Shape;3795;p71"/>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6" name="Google Shape;3796;p71"/>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97" name="Google Shape;3797;p71"/>
              <p:cNvGrpSpPr/>
              <p:nvPr/>
            </p:nvGrpSpPr>
            <p:grpSpPr>
              <a:xfrm>
                <a:off x="4838332" y="3821150"/>
                <a:ext cx="31499" cy="26898"/>
                <a:chOff x="4838332" y="3821150"/>
                <a:chExt cx="31499" cy="26898"/>
              </a:xfrm>
            </p:grpSpPr>
            <p:sp>
              <p:nvSpPr>
                <p:cNvPr id="3798" name="Google Shape;3798;p71"/>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9" name="Google Shape;3799;p71"/>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00" name="Google Shape;3800;p71"/>
              <p:cNvGrpSpPr/>
              <p:nvPr/>
            </p:nvGrpSpPr>
            <p:grpSpPr>
              <a:xfrm>
                <a:off x="4661275" y="3815007"/>
                <a:ext cx="36824" cy="31523"/>
                <a:chOff x="4661275" y="3815007"/>
                <a:chExt cx="36824" cy="31523"/>
              </a:xfrm>
            </p:grpSpPr>
            <p:sp>
              <p:nvSpPr>
                <p:cNvPr id="3801" name="Google Shape;3801;p71"/>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2" name="Google Shape;3802;p71"/>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03" name="Google Shape;3803;p71"/>
              <p:cNvGrpSpPr/>
              <p:nvPr/>
            </p:nvGrpSpPr>
            <p:grpSpPr>
              <a:xfrm>
                <a:off x="4558998" y="3851037"/>
                <a:ext cx="33591" cy="28699"/>
                <a:chOff x="4558998" y="3851037"/>
                <a:chExt cx="33591" cy="28699"/>
              </a:xfrm>
            </p:grpSpPr>
            <p:sp>
              <p:nvSpPr>
                <p:cNvPr id="3804" name="Google Shape;3804;p71"/>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5" name="Google Shape;3805;p71"/>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06" name="Google Shape;3806;p71"/>
              <p:cNvGrpSpPr/>
              <p:nvPr/>
            </p:nvGrpSpPr>
            <p:grpSpPr>
              <a:xfrm>
                <a:off x="4696762" y="3638587"/>
                <a:ext cx="33591" cy="28794"/>
                <a:chOff x="4696762" y="3638587"/>
                <a:chExt cx="33591" cy="28794"/>
              </a:xfrm>
            </p:grpSpPr>
            <p:sp>
              <p:nvSpPr>
                <p:cNvPr id="3807" name="Google Shape;3807;p71"/>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8" name="Google Shape;3808;p71"/>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09" name="Google Shape;3809;p71"/>
              <p:cNvGrpSpPr/>
              <p:nvPr/>
            </p:nvGrpSpPr>
            <p:grpSpPr>
              <a:xfrm>
                <a:off x="4929479" y="3939140"/>
                <a:ext cx="33497" cy="28692"/>
                <a:chOff x="4929479" y="3939140"/>
                <a:chExt cx="33497" cy="28692"/>
              </a:xfrm>
            </p:grpSpPr>
            <p:sp>
              <p:nvSpPr>
                <p:cNvPr id="3810" name="Google Shape;3810;p71"/>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1" name="Google Shape;3811;p71"/>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12" name="Google Shape;3812;p71"/>
              <p:cNvGrpSpPr/>
              <p:nvPr/>
            </p:nvGrpSpPr>
            <p:grpSpPr>
              <a:xfrm>
                <a:off x="4907119" y="3986039"/>
                <a:ext cx="33497" cy="28699"/>
                <a:chOff x="4907119" y="3986039"/>
                <a:chExt cx="33497" cy="28699"/>
              </a:xfrm>
            </p:grpSpPr>
            <p:sp>
              <p:nvSpPr>
                <p:cNvPr id="3813" name="Google Shape;3813;p71"/>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4" name="Google Shape;3814;p71"/>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15" name="Google Shape;3815;p71"/>
              <p:cNvGrpSpPr/>
              <p:nvPr/>
            </p:nvGrpSpPr>
            <p:grpSpPr>
              <a:xfrm>
                <a:off x="4911783" y="4048102"/>
                <a:ext cx="33591" cy="28762"/>
                <a:chOff x="4911783" y="4048102"/>
                <a:chExt cx="33591" cy="28762"/>
              </a:xfrm>
            </p:grpSpPr>
            <p:sp>
              <p:nvSpPr>
                <p:cNvPr id="3816" name="Google Shape;3816;p71"/>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7" name="Google Shape;3817;p71"/>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818" name="Google Shape;3818;p71"/>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9" name="Google Shape;3819;p71"/>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820" name="Google Shape;3820;p71"/>
              <p:cNvGrpSpPr/>
              <p:nvPr/>
            </p:nvGrpSpPr>
            <p:grpSpPr>
              <a:xfrm>
                <a:off x="4762623" y="3837847"/>
                <a:ext cx="42416" cy="36273"/>
                <a:chOff x="4762623" y="3837847"/>
                <a:chExt cx="42416" cy="36273"/>
              </a:xfrm>
            </p:grpSpPr>
            <p:sp>
              <p:nvSpPr>
                <p:cNvPr id="3821" name="Google Shape;3821;p71"/>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2" name="Google Shape;3822;p71"/>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23" name="Google Shape;3823;p71"/>
              <p:cNvGrpSpPr/>
              <p:nvPr/>
            </p:nvGrpSpPr>
            <p:grpSpPr>
              <a:xfrm>
                <a:off x="4746044" y="4104966"/>
                <a:ext cx="33497" cy="28699"/>
                <a:chOff x="4746044" y="4104966"/>
                <a:chExt cx="33497" cy="28699"/>
              </a:xfrm>
            </p:grpSpPr>
            <p:sp>
              <p:nvSpPr>
                <p:cNvPr id="3824" name="Google Shape;3824;p71"/>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5" name="Google Shape;3825;p71"/>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26" name="Google Shape;3826;p71"/>
              <p:cNvGrpSpPr/>
              <p:nvPr/>
            </p:nvGrpSpPr>
            <p:grpSpPr>
              <a:xfrm>
                <a:off x="4859646" y="4162554"/>
                <a:ext cx="33591" cy="28762"/>
                <a:chOff x="4859646" y="4162554"/>
                <a:chExt cx="33591" cy="28762"/>
              </a:xfrm>
            </p:grpSpPr>
            <p:sp>
              <p:nvSpPr>
                <p:cNvPr id="3827" name="Google Shape;3827;p71"/>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8" name="Google Shape;3828;p71"/>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829" name="Google Shape;3829;p71"/>
            <p:cNvGrpSpPr/>
            <p:nvPr/>
          </p:nvGrpSpPr>
          <p:grpSpPr>
            <a:xfrm>
              <a:off x="3597785" y="3274438"/>
              <a:ext cx="855610" cy="1122100"/>
              <a:chOff x="3597785" y="3274438"/>
              <a:chExt cx="855610" cy="1122100"/>
            </a:xfrm>
          </p:grpSpPr>
          <p:grpSp>
            <p:nvGrpSpPr>
              <p:cNvPr id="3830" name="Google Shape;3830;p71"/>
              <p:cNvGrpSpPr/>
              <p:nvPr/>
            </p:nvGrpSpPr>
            <p:grpSpPr>
              <a:xfrm>
                <a:off x="3617857" y="3284717"/>
                <a:ext cx="826785" cy="1099165"/>
                <a:chOff x="3617857" y="3284717"/>
                <a:chExt cx="826785" cy="1099165"/>
              </a:xfrm>
            </p:grpSpPr>
            <p:sp>
              <p:nvSpPr>
                <p:cNvPr id="3831" name="Google Shape;3831;p71"/>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2" name="Google Shape;3832;p71"/>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3" name="Google Shape;3833;p71"/>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4" name="Google Shape;3834;p71"/>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5" name="Google Shape;3835;p71"/>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6" name="Google Shape;3836;p71"/>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7" name="Google Shape;3837;p71"/>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8" name="Google Shape;3838;p71"/>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9" name="Google Shape;3839;p71"/>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0" name="Google Shape;3840;p71"/>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1" name="Google Shape;3841;p71"/>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2" name="Google Shape;3842;p71"/>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3" name="Google Shape;3843;p71"/>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4" name="Google Shape;3844;p71"/>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5" name="Google Shape;3845;p71"/>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6" name="Google Shape;3846;p71"/>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7" name="Google Shape;3847;p71"/>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8" name="Google Shape;3848;p71"/>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9" name="Google Shape;3849;p71"/>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0" name="Google Shape;3850;p71"/>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1" name="Google Shape;3851;p71"/>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2" name="Google Shape;3852;p71"/>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3" name="Google Shape;3853;p71"/>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4" name="Google Shape;3854;p71"/>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5" name="Google Shape;3855;p71"/>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6" name="Google Shape;3856;p71"/>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7" name="Google Shape;3857;p71"/>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8" name="Google Shape;3858;p71"/>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9" name="Google Shape;3859;p71"/>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0" name="Google Shape;3860;p71"/>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1" name="Google Shape;3861;p71"/>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2" name="Google Shape;3862;p71"/>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3" name="Google Shape;3863;p71"/>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4" name="Google Shape;3864;p71"/>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5" name="Google Shape;3865;p71"/>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6" name="Google Shape;3866;p71"/>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7" name="Google Shape;3867;p71"/>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8" name="Google Shape;3868;p71"/>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9" name="Google Shape;3869;p71"/>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0" name="Google Shape;3870;p71"/>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1" name="Google Shape;3871;p71"/>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2" name="Google Shape;3872;p71"/>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3" name="Google Shape;3873;p71"/>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4" name="Google Shape;3874;p71"/>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5" name="Google Shape;3875;p71"/>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6" name="Google Shape;3876;p71"/>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7" name="Google Shape;3877;p71"/>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8" name="Google Shape;3878;p71"/>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9" name="Google Shape;3879;p71"/>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0" name="Google Shape;3880;p71"/>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1" name="Google Shape;3881;p71"/>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2" name="Google Shape;3882;p71"/>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3" name="Google Shape;3883;p71"/>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4" name="Google Shape;3884;p71"/>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5" name="Google Shape;3885;p71"/>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6" name="Google Shape;3886;p71"/>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87" name="Google Shape;3887;p71"/>
              <p:cNvGrpSpPr/>
              <p:nvPr/>
            </p:nvGrpSpPr>
            <p:grpSpPr>
              <a:xfrm>
                <a:off x="4180904" y="4251758"/>
                <a:ext cx="37783" cy="32420"/>
                <a:chOff x="4180904" y="4251758"/>
                <a:chExt cx="37783" cy="32420"/>
              </a:xfrm>
            </p:grpSpPr>
            <p:sp>
              <p:nvSpPr>
                <p:cNvPr id="3888" name="Google Shape;3888;p71"/>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9" name="Google Shape;3889;p71"/>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90" name="Google Shape;3890;p71"/>
              <p:cNvGrpSpPr/>
              <p:nvPr/>
            </p:nvGrpSpPr>
            <p:grpSpPr>
              <a:xfrm>
                <a:off x="4201644" y="4081324"/>
                <a:ext cx="37783" cy="32364"/>
                <a:chOff x="4201644" y="4081324"/>
                <a:chExt cx="37783" cy="32364"/>
              </a:xfrm>
            </p:grpSpPr>
            <p:sp>
              <p:nvSpPr>
                <p:cNvPr id="3891" name="Google Shape;3891;p71"/>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2" name="Google Shape;3892;p71"/>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93" name="Google Shape;3893;p71"/>
              <p:cNvGrpSpPr/>
              <p:nvPr/>
            </p:nvGrpSpPr>
            <p:grpSpPr>
              <a:xfrm>
                <a:off x="4284416" y="3887428"/>
                <a:ext cx="37783" cy="32451"/>
                <a:chOff x="4284416" y="3887428"/>
                <a:chExt cx="37783" cy="32451"/>
              </a:xfrm>
            </p:grpSpPr>
            <p:sp>
              <p:nvSpPr>
                <p:cNvPr id="3894" name="Google Shape;3894;p71"/>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5" name="Google Shape;3895;p71"/>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96" name="Google Shape;3896;p71"/>
              <p:cNvGrpSpPr/>
              <p:nvPr/>
            </p:nvGrpSpPr>
            <p:grpSpPr>
              <a:xfrm>
                <a:off x="4223721" y="3860404"/>
                <a:ext cx="37870" cy="32364"/>
                <a:chOff x="4223721" y="3860404"/>
                <a:chExt cx="37870" cy="32364"/>
              </a:xfrm>
            </p:grpSpPr>
            <p:sp>
              <p:nvSpPr>
                <p:cNvPr id="3897" name="Google Shape;3897;p71"/>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8" name="Google Shape;3898;p71"/>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99" name="Google Shape;3899;p71"/>
              <p:cNvGrpSpPr/>
              <p:nvPr/>
            </p:nvGrpSpPr>
            <p:grpSpPr>
              <a:xfrm>
                <a:off x="4104889" y="3699242"/>
                <a:ext cx="37776" cy="32357"/>
                <a:chOff x="4104889" y="3699242"/>
                <a:chExt cx="37776" cy="32357"/>
              </a:xfrm>
            </p:grpSpPr>
            <p:sp>
              <p:nvSpPr>
                <p:cNvPr id="3900" name="Google Shape;3900;p71"/>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1" name="Google Shape;3901;p71"/>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02" name="Google Shape;3902;p71"/>
              <p:cNvGrpSpPr/>
              <p:nvPr/>
            </p:nvGrpSpPr>
            <p:grpSpPr>
              <a:xfrm>
                <a:off x="4143608" y="3475121"/>
                <a:ext cx="37878" cy="32420"/>
                <a:chOff x="4143608" y="3475121"/>
                <a:chExt cx="37878" cy="32420"/>
              </a:xfrm>
            </p:grpSpPr>
            <p:sp>
              <p:nvSpPr>
                <p:cNvPr id="3903" name="Google Shape;3903;p71"/>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4" name="Google Shape;3904;p71"/>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05" name="Google Shape;3905;p71"/>
              <p:cNvGrpSpPr/>
              <p:nvPr/>
            </p:nvGrpSpPr>
            <p:grpSpPr>
              <a:xfrm>
                <a:off x="4217248" y="3570893"/>
                <a:ext cx="37776" cy="32364"/>
                <a:chOff x="4217248" y="3570893"/>
                <a:chExt cx="37776" cy="32364"/>
              </a:xfrm>
            </p:grpSpPr>
            <p:sp>
              <p:nvSpPr>
                <p:cNvPr id="3906" name="Google Shape;3906;p71"/>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7" name="Google Shape;3907;p71"/>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08" name="Google Shape;3908;p71"/>
              <p:cNvGrpSpPr/>
              <p:nvPr/>
            </p:nvGrpSpPr>
            <p:grpSpPr>
              <a:xfrm>
                <a:off x="4255307" y="3431612"/>
                <a:ext cx="37776" cy="32451"/>
                <a:chOff x="4255307" y="3431612"/>
                <a:chExt cx="37776" cy="32451"/>
              </a:xfrm>
            </p:grpSpPr>
            <p:sp>
              <p:nvSpPr>
                <p:cNvPr id="3909" name="Google Shape;3909;p71"/>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0" name="Google Shape;3910;p71"/>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11" name="Google Shape;3911;p71"/>
              <p:cNvGrpSpPr/>
              <p:nvPr/>
            </p:nvGrpSpPr>
            <p:grpSpPr>
              <a:xfrm>
                <a:off x="3853052" y="3577398"/>
                <a:ext cx="37776" cy="32420"/>
                <a:chOff x="3853052" y="3577398"/>
                <a:chExt cx="37776" cy="32420"/>
              </a:xfrm>
            </p:grpSpPr>
            <p:sp>
              <p:nvSpPr>
                <p:cNvPr id="3912" name="Google Shape;3912;p71"/>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3" name="Google Shape;3913;p71"/>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14" name="Google Shape;3914;p71"/>
              <p:cNvGrpSpPr/>
              <p:nvPr/>
            </p:nvGrpSpPr>
            <p:grpSpPr>
              <a:xfrm>
                <a:off x="4039908" y="3412107"/>
                <a:ext cx="37776" cy="32357"/>
                <a:chOff x="4039908" y="3412107"/>
                <a:chExt cx="37776" cy="32357"/>
              </a:xfrm>
            </p:grpSpPr>
            <p:sp>
              <p:nvSpPr>
                <p:cNvPr id="3915" name="Google Shape;3915;p71"/>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6" name="Google Shape;3916;p71"/>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17" name="Google Shape;3917;p71"/>
              <p:cNvGrpSpPr/>
              <p:nvPr/>
            </p:nvGrpSpPr>
            <p:grpSpPr>
              <a:xfrm>
                <a:off x="4017360" y="3342061"/>
                <a:ext cx="37870" cy="32380"/>
                <a:chOff x="4017360" y="3342061"/>
                <a:chExt cx="37870" cy="32380"/>
              </a:xfrm>
            </p:grpSpPr>
            <p:sp>
              <p:nvSpPr>
                <p:cNvPr id="3918" name="Google Shape;3918;p71"/>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9" name="Google Shape;3919;p71"/>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920" name="Google Shape;3920;p71"/>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1" name="Google Shape;3921;p71"/>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922" name="Google Shape;3922;p71"/>
              <p:cNvGrpSpPr/>
              <p:nvPr/>
            </p:nvGrpSpPr>
            <p:grpSpPr>
              <a:xfrm>
                <a:off x="3750870" y="3418650"/>
                <a:ext cx="37776" cy="32380"/>
                <a:chOff x="3750870" y="3418650"/>
                <a:chExt cx="37776" cy="32380"/>
              </a:xfrm>
            </p:grpSpPr>
            <p:sp>
              <p:nvSpPr>
                <p:cNvPr id="3923" name="Google Shape;3923;p71"/>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4" name="Google Shape;3924;p71"/>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25" name="Google Shape;3925;p71"/>
              <p:cNvGrpSpPr/>
              <p:nvPr/>
            </p:nvGrpSpPr>
            <p:grpSpPr>
              <a:xfrm>
                <a:off x="3632509" y="3274438"/>
                <a:ext cx="37783" cy="32357"/>
                <a:chOff x="3632509" y="3274438"/>
                <a:chExt cx="37783" cy="32357"/>
              </a:xfrm>
            </p:grpSpPr>
            <p:sp>
              <p:nvSpPr>
                <p:cNvPr id="3926" name="Google Shape;3926;p71"/>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7" name="Google Shape;3927;p71"/>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28" name="Google Shape;3928;p71"/>
              <p:cNvGrpSpPr/>
              <p:nvPr/>
            </p:nvGrpSpPr>
            <p:grpSpPr>
              <a:xfrm>
                <a:off x="3906424" y="3297561"/>
                <a:ext cx="37776" cy="32451"/>
                <a:chOff x="3906424" y="3297561"/>
                <a:chExt cx="37776" cy="32451"/>
              </a:xfrm>
            </p:grpSpPr>
            <p:sp>
              <p:nvSpPr>
                <p:cNvPr id="3929" name="Google Shape;3929;p71"/>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0" name="Google Shape;3930;p71"/>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31" name="Google Shape;3931;p71"/>
              <p:cNvGrpSpPr/>
              <p:nvPr/>
            </p:nvGrpSpPr>
            <p:grpSpPr>
              <a:xfrm>
                <a:off x="3866084" y="3412107"/>
                <a:ext cx="37776" cy="32357"/>
                <a:chOff x="3866084" y="3412107"/>
                <a:chExt cx="37776" cy="32357"/>
              </a:xfrm>
            </p:grpSpPr>
            <p:sp>
              <p:nvSpPr>
                <p:cNvPr id="3932" name="Google Shape;3932;p71"/>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3" name="Google Shape;3933;p71"/>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34" name="Google Shape;3934;p71"/>
              <p:cNvGrpSpPr/>
              <p:nvPr/>
            </p:nvGrpSpPr>
            <p:grpSpPr>
              <a:xfrm>
                <a:off x="4023919" y="3766409"/>
                <a:ext cx="37783" cy="32357"/>
                <a:chOff x="4023919" y="3766409"/>
                <a:chExt cx="37783" cy="32357"/>
              </a:xfrm>
            </p:grpSpPr>
            <p:sp>
              <p:nvSpPr>
                <p:cNvPr id="3935" name="Google Shape;3935;p71"/>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6" name="Google Shape;3936;p71"/>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37" name="Google Shape;3937;p71"/>
              <p:cNvGrpSpPr/>
              <p:nvPr/>
            </p:nvGrpSpPr>
            <p:grpSpPr>
              <a:xfrm>
                <a:off x="3973882" y="3779449"/>
                <a:ext cx="37776" cy="32357"/>
                <a:chOff x="3973882" y="3779449"/>
                <a:chExt cx="37776" cy="32357"/>
              </a:xfrm>
            </p:grpSpPr>
            <p:sp>
              <p:nvSpPr>
                <p:cNvPr id="3938" name="Google Shape;3938;p71"/>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9" name="Google Shape;3939;p71"/>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40" name="Google Shape;3940;p71"/>
              <p:cNvGrpSpPr/>
              <p:nvPr/>
            </p:nvGrpSpPr>
            <p:grpSpPr>
              <a:xfrm>
                <a:off x="4073398" y="3838028"/>
                <a:ext cx="37776" cy="32380"/>
                <a:chOff x="4073398" y="3838028"/>
                <a:chExt cx="37776" cy="32380"/>
              </a:xfrm>
            </p:grpSpPr>
            <p:sp>
              <p:nvSpPr>
                <p:cNvPr id="3941" name="Google Shape;3941;p71"/>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2" name="Google Shape;3942;p71"/>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43" name="Google Shape;3943;p71"/>
              <p:cNvGrpSpPr/>
              <p:nvPr/>
            </p:nvGrpSpPr>
            <p:grpSpPr>
              <a:xfrm>
                <a:off x="4342672" y="4144496"/>
                <a:ext cx="37752" cy="32364"/>
                <a:chOff x="4342672" y="4144496"/>
                <a:chExt cx="37752" cy="32364"/>
              </a:xfrm>
            </p:grpSpPr>
            <p:sp>
              <p:nvSpPr>
                <p:cNvPr id="3944" name="Google Shape;3944;p71"/>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5" name="Google Shape;3945;p71"/>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46" name="Google Shape;3946;p71"/>
              <p:cNvGrpSpPr/>
              <p:nvPr/>
            </p:nvGrpSpPr>
            <p:grpSpPr>
              <a:xfrm>
                <a:off x="4406386" y="4056872"/>
                <a:ext cx="37783" cy="32364"/>
                <a:chOff x="4406386" y="4056872"/>
                <a:chExt cx="37783" cy="32364"/>
              </a:xfrm>
            </p:grpSpPr>
            <p:sp>
              <p:nvSpPr>
                <p:cNvPr id="3947" name="Google Shape;3947;p71"/>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8" name="Google Shape;3948;p71"/>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49" name="Google Shape;3949;p71"/>
              <p:cNvGrpSpPr/>
              <p:nvPr/>
            </p:nvGrpSpPr>
            <p:grpSpPr>
              <a:xfrm>
                <a:off x="4284416" y="4245254"/>
                <a:ext cx="37783" cy="32357"/>
                <a:chOff x="4284416" y="4245254"/>
                <a:chExt cx="37783" cy="32357"/>
              </a:xfrm>
            </p:grpSpPr>
            <p:sp>
              <p:nvSpPr>
                <p:cNvPr id="3950" name="Google Shape;3950;p71"/>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1" name="Google Shape;3951;p71"/>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52" name="Google Shape;3952;p71"/>
              <p:cNvGrpSpPr/>
              <p:nvPr/>
            </p:nvGrpSpPr>
            <p:grpSpPr>
              <a:xfrm>
                <a:off x="4219057" y="4331258"/>
                <a:ext cx="37776" cy="32364"/>
                <a:chOff x="4219057" y="4331258"/>
                <a:chExt cx="37776" cy="32364"/>
              </a:xfrm>
            </p:grpSpPr>
            <p:sp>
              <p:nvSpPr>
                <p:cNvPr id="3953" name="Google Shape;3953;p71"/>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4" name="Google Shape;3954;p71"/>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55" name="Google Shape;3955;p71"/>
              <p:cNvGrpSpPr/>
              <p:nvPr/>
            </p:nvGrpSpPr>
            <p:grpSpPr>
              <a:xfrm>
                <a:off x="4204122" y="4141688"/>
                <a:ext cx="33497" cy="28699"/>
                <a:chOff x="4204122" y="4141688"/>
                <a:chExt cx="33497" cy="28699"/>
              </a:xfrm>
            </p:grpSpPr>
            <p:sp>
              <p:nvSpPr>
                <p:cNvPr id="3956" name="Google Shape;3956;p71"/>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7" name="Google Shape;3957;p71"/>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58" name="Google Shape;3958;p71"/>
              <p:cNvGrpSpPr/>
              <p:nvPr/>
            </p:nvGrpSpPr>
            <p:grpSpPr>
              <a:xfrm>
                <a:off x="4301546" y="4003869"/>
                <a:ext cx="38916" cy="33324"/>
                <a:chOff x="4301546" y="4003869"/>
                <a:chExt cx="38916" cy="33324"/>
              </a:xfrm>
            </p:grpSpPr>
            <p:sp>
              <p:nvSpPr>
                <p:cNvPr id="3959" name="Google Shape;3959;p71"/>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0" name="Google Shape;3960;p71"/>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61" name="Google Shape;3961;p71"/>
              <p:cNvGrpSpPr/>
              <p:nvPr/>
            </p:nvGrpSpPr>
            <p:grpSpPr>
              <a:xfrm>
                <a:off x="4210681" y="3924669"/>
                <a:ext cx="36549" cy="31366"/>
                <a:chOff x="4210681" y="3924669"/>
                <a:chExt cx="36549" cy="31366"/>
              </a:xfrm>
            </p:grpSpPr>
            <p:sp>
              <p:nvSpPr>
                <p:cNvPr id="3962" name="Google Shape;3962;p71"/>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3" name="Google Shape;3963;p71"/>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64" name="Google Shape;3964;p71"/>
              <p:cNvGrpSpPr/>
              <p:nvPr/>
            </p:nvGrpSpPr>
            <p:grpSpPr>
              <a:xfrm>
                <a:off x="3987771" y="3628874"/>
                <a:ext cx="31499" cy="26993"/>
                <a:chOff x="3987771" y="3628874"/>
                <a:chExt cx="31499" cy="26993"/>
              </a:xfrm>
            </p:grpSpPr>
            <p:sp>
              <p:nvSpPr>
                <p:cNvPr id="3965" name="Google Shape;3965;p71"/>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6" name="Google Shape;3966;p71"/>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67" name="Google Shape;3967;p71"/>
              <p:cNvGrpSpPr/>
              <p:nvPr/>
            </p:nvGrpSpPr>
            <p:grpSpPr>
              <a:xfrm>
                <a:off x="4087382" y="3775674"/>
                <a:ext cx="31405" cy="26898"/>
                <a:chOff x="4087382" y="3775674"/>
                <a:chExt cx="31405" cy="26898"/>
              </a:xfrm>
            </p:grpSpPr>
            <p:sp>
              <p:nvSpPr>
                <p:cNvPr id="3968" name="Google Shape;3968;p71"/>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9" name="Google Shape;3969;p71"/>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70" name="Google Shape;3970;p71"/>
              <p:cNvGrpSpPr/>
              <p:nvPr/>
            </p:nvGrpSpPr>
            <p:grpSpPr>
              <a:xfrm>
                <a:off x="4118873" y="3856637"/>
                <a:ext cx="31405" cy="26906"/>
                <a:chOff x="4118873" y="3856637"/>
                <a:chExt cx="31405" cy="26906"/>
              </a:xfrm>
            </p:grpSpPr>
            <p:sp>
              <p:nvSpPr>
                <p:cNvPr id="3971" name="Google Shape;3971;p71"/>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2" name="Google Shape;3972;p71"/>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73" name="Google Shape;3973;p71"/>
              <p:cNvGrpSpPr/>
              <p:nvPr/>
            </p:nvGrpSpPr>
            <p:grpSpPr>
              <a:xfrm>
                <a:off x="4168541" y="3639523"/>
                <a:ext cx="31499" cy="26906"/>
                <a:chOff x="4168541" y="3639523"/>
                <a:chExt cx="31499" cy="26906"/>
              </a:xfrm>
            </p:grpSpPr>
            <p:sp>
              <p:nvSpPr>
                <p:cNvPr id="3974" name="Google Shape;3974;p71"/>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5" name="Google Shape;3975;p71"/>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76" name="Google Shape;3976;p71"/>
              <p:cNvGrpSpPr/>
              <p:nvPr/>
            </p:nvGrpSpPr>
            <p:grpSpPr>
              <a:xfrm>
                <a:off x="3965789" y="3393545"/>
                <a:ext cx="31405" cy="26945"/>
                <a:chOff x="3965789" y="3393545"/>
                <a:chExt cx="31405" cy="26945"/>
              </a:xfrm>
            </p:grpSpPr>
            <p:sp>
              <p:nvSpPr>
                <p:cNvPr id="3977" name="Google Shape;3977;p71"/>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8" name="Google Shape;3978;p71"/>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79" name="Google Shape;3979;p71"/>
              <p:cNvGrpSpPr/>
              <p:nvPr/>
            </p:nvGrpSpPr>
            <p:grpSpPr>
              <a:xfrm>
                <a:off x="3925166" y="3491008"/>
                <a:ext cx="31405" cy="27001"/>
                <a:chOff x="3925166" y="3491008"/>
                <a:chExt cx="31405" cy="27001"/>
              </a:xfrm>
            </p:grpSpPr>
            <p:sp>
              <p:nvSpPr>
                <p:cNvPr id="3980" name="Google Shape;3980;p71"/>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1" name="Google Shape;3981;p71"/>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82" name="Google Shape;3982;p71"/>
              <p:cNvGrpSpPr/>
              <p:nvPr/>
            </p:nvGrpSpPr>
            <p:grpSpPr>
              <a:xfrm>
                <a:off x="3682845" y="3340976"/>
                <a:ext cx="31397" cy="26898"/>
                <a:chOff x="3682845" y="3340976"/>
                <a:chExt cx="31397" cy="26898"/>
              </a:xfrm>
            </p:grpSpPr>
            <p:sp>
              <p:nvSpPr>
                <p:cNvPr id="3983" name="Google Shape;3983;p71"/>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4" name="Google Shape;3984;p71"/>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85" name="Google Shape;3985;p71"/>
              <p:cNvGrpSpPr/>
              <p:nvPr/>
            </p:nvGrpSpPr>
            <p:grpSpPr>
              <a:xfrm>
                <a:off x="3795393" y="3353725"/>
                <a:ext cx="31499" cy="26993"/>
                <a:chOff x="3795393" y="3353725"/>
                <a:chExt cx="31499" cy="26993"/>
              </a:xfrm>
            </p:grpSpPr>
            <p:sp>
              <p:nvSpPr>
                <p:cNvPr id="3986" name="Google Shape;3986;p71"/>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7" name="Google Shape;3987;p71"/>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88" name="Google Shape;3988;p71"/>
              <p:cNvGrpSpPr/>
              <p:nvPr/>
            </p:nvGrpSpPr>
            <p:grpSpPr>
              <a:xfrm>
                <a:off x="4176909" y="4363221"/>
                <a:ext cx="38924" cy="33316"/>
                <a:chOff x="4176909" y="4363221"/>
                <a:chExt cx="38924" cy="33316"/>
              </a:xfrm>
            </p:grpSpPr>
            <p:sp>
              <p:nvSpPr>
                <p:cNvPr id="3989" name="Google Shape;3989;p71"/>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0" name="Google Shape;3990;p71"/>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91" name="Google Shape;3991;p71"/>
              <p:cNvGrpSpPr/>
              <p:nvPr/>
            </p:nvGrpSpPr>
            <p:grpSpPr>
              <a:xfrm>
                <a:off x="4226191" y="4007660"/>
                <a:ext cx="33560" cy="28770"/>
                <a:chOff x="4226191" y="4007660"/>
                <a:chExt cx="33560" cy="28770"/>
              </a:xfrm>
            </p:grpSpPr>
            <p:sp>
              <p:nvSpPr>
                <p:cNvPr id="3992" name="Google Shape;3992;p71"/>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3" name="Google Shape;3993;p71"/>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94" name="Google Shape;3994;p71"/>
              <p:cNvGrpSpPr/>
              <p:nvPr/>
            </p:nvGrpSpPr>
            <p:grpSpPr>
              <a:xfrm>
                <a:off x="3597785" y="3377045"/>
                <a:ext cx="33591" cy="28699"/>
                <a:chOff x="3597785" y="3377045"/>
                <a:chExt cx="33591" cy="28699"/>
              </a:xfrm>
            </p:grpSpPr>
            <p:sp>
              <p:nvSpPr>
                <p:cNvPr id="3995" name="Google Shape;3995;p71"/>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6" name="Google Shape;3996;p71"/>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97" name="Google Shape;3997;p71"/>
              <p:cNvGrpSpPr/>
              <p:nvPr/>
            </p:nvGrpSpPr>
            <p:grpSpPr>
              <a:xfrm>
                <a:off x="3887870" y="3669796"/>
                <a:ext cx="33591" cy="28692"/>
                <a:chOff x="3887870" y="3669796"/>
                <a:chExt cx="33591" cy="28692"/>
              </a:xfrm>
            </p:grpSpPr>
            <p:sp>
              <p:nvSpPr>
                <p:cNvPr id="3998" name="Google Shape;3998;p71"/>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9" name="Google Shape;3999;p71"/>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00" name="Google Shape;4000;p71"/>
              <p:cNvGrpSpPr/>
              <p:nvPr/>
            </p:nvGrpSpPr>
            <p:grpSpPr>
              <a:xfrm>
                <a:off x="3818320" y="3481625"/>
                <a:ext cx="33497" cy="28770"/>
                <a:chOff x="3818320" y="3481625"/>
                <a:chExt cx="33497" cy="28770"/>
              </a:xfrm>
            </p:grpSpPr>
            <p:sp>
              <p:nvSpPr>
                <p:cNvPr id="4001" name="Google Shape;4001;p71"/>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2" name="Google Shape;4002;p71"/>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03" name="Google Shape;4003;p71"/>
              <p:cNvGrpSpPr/>
              <p:nvPr/>
            </p:nvGrpSpPr>
            <p:grpSpPr>
              <a:xfrm>
                <a:off x="4278139" y="4120948"/>
                <a:ext cx="37492" cy="32129"/>
                <a:chOff x="4278139" y="4120948"/>
                <a:chExt cx="37492" cy="32129"/>
              </a:xfrm>
            </p:grpSpPr>
            <p:sp>
              <p:nvSpPr>
                <p:cNvPr id="4004" name="Google Shape;4004;p71"/>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5" name="Google Shape;4005;p71"/>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06" name="Google Shape;4006;p71"/>
              <p:cNvGrpSpPr/>
              <p:nvPr/>
            </p:nvGrpSpPr>
            <p:grpSpPr>
              <a:xfrm>
                <a:off x="4419898" y="3977388"/>
                <a:ext cx="33497" cy="28692"/>
                <a:chOff x="4419898" y="3977388"/>
                <a:chExt cx="33497" cy="28692"/>
              </a:xfrm>
            </p:grpSpPr>
            <p:sp>
              <p:nvSpPr>
                <p:cNvPr id="4007" name="Google Shape;4007;p71"/>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8" name="Google Shape;4008;p71"/>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09" name="Google Shape;4009;p71"/>
              <p:cNvGrpSpPr/>
              <p:nvPr/>
            </p:nvGrpSpPr>
            <p:grpSpPr>
              <a:xfrm>
                <a:off x="4158930" y="4034684"/>
                <a:ext cx="33497" cy="28762"/>
                <a:chOff x="4158930" y="4034684"/>
                <a:chExt cx="33497" cy="28762"/>
              </a:xfrm>
            </p:grpSpPr>
            <p:sp>
              <p:nvSpPr>
                <p:cNvPr id="4010" name="Google Shape;4010;p71"/>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1" name="Google Shape;4011;p71"/>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12" name="Google Shape;4012;p71"/>
              <p:cNvGrpSpPr/>
              <p:nvPr/>
            </p:nvGrpSpPr>
            <p:grpSpPr>
              <a:xfrm>
                <a:off x="4134949" y="3957049"/>
                <a:ext cx="33497" cy="28770"/>
                <a:chOff x="4134949" y="3957049"/>
                <a:chExt cx="33497" cy="28770"/>
              </a:xfrm>
            </p:grpSpPr>
            <p:sp>
              <p:nvSpPr>
                <p:cNvPr id="4013" name="Google Shape;4013;p71"/>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4" name="Google Shape;4014;p71"/>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15" name="Google Shape;4015;p71"/>
              <p:cNvGrpSpPr/>
              <p:nvPr/>
            </p:nvGrpSpPr>
            <p:grpSpPr>
              <a:xfrm>
                <a:off x="4193653" y="4184403"/>
                <a:ext cx="43580" cy="37264"/>
                <a:chOff x="4193653" y="4184403"/>
                <a:chExt cx="43580" cy="37264"/>
              </a:xfrm>
            </p:grpSpPr>
            <p:sp>
              <p:nvSpPr>
                <p:cNvPr id="4016" name="Google Shape;4016;p71"/>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7" name="Google Shape;4017;p71"/>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18" name="Google Shape;4018;p71"/>
              <p:cNvGrpSpPr/>
              <p:nvPr/>
            </p:nvGrpSpPr>
            <p:grpSpPr>
              <a:xfrm>
                <a:off x="4343600" y="3943844"/>
                <a:ext cx="43580" cy="37312"/>
                <a:chOff x="4343600" y="3943844"/>
                <a:chExt cx="43580" cy="37312"/>
              </a:xfrm>
            </p:grpSpPr>
            <p:sp>
              <p:nvSpPr>
                <p:cNvPr id="4019" name="Google Shape;4019;p71"/>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0" name="Google Shape;4020;p71"/>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21" name="Google Shape;4021;p71"/>
              <p:cNvGrpSpPr/>
              <p:nvPr/>
            </p:nvGrpSpPr>
            <p:grpSpPr>
              <a:xfrm>
                <a:off x="4172339" y="3381693"/>
                <a:ext cx="31499" cy="27001"/>
                <a:chOff x="4172339" y="3381693"/>
                <a:chExt cx="31499" cy="27001"/>
              </a:xfrm>
            </p:grpSpPr>
            <p:sp>
              <p:nvSpPr>
                <p:cNvPr id="4022" name="Google Shape;4022;p71"/>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3" name="Google Shape;4023;p71"/>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7" name="Shape 4027"/>
        <p:cNvGrpSpPr/>
        <p:nvPr/>
      </p:nvGrpSpPr>
      <p:grpSpPr>
        <a:xfrm>
          <a:off x="0" y="0"/>
          <a:ext cx="0" cy="0"/>
          <a:chOff x="0" y="0"/>
          <a:chExt cx="0" cy="0"/>
        </a:xfrm>
      </p:grpSpPr>
      <p:grpSp>
        <p:nvGrpSpPr>
          <p:cNvPr id="4028" name="Google Shape;4028;p72"/>
          <p:cNvGrpSpPr/>
          <p:nvPr/>
        </p:nvGrpSpPr>
        <p:grpSpPr>
          <a:xfrm>
            <a:off x="1458549" y="2351468"/>
            <a:ext cx="5015598" cy="412478"/>
            <a:chOff x="106648" y="895722"/>
            <a:chExt cx="4481413" cy="374300"/>
          </a:xfrm>
        </p:grpSpPr>
        <p:grpSp>
          <p:nvGrpSpPr>
            <p:cNvPr id="4029" name="Google Shape;4029;p72"/>
            <p:cNvGrpSpPr/>
            <p:nvPr/>
          </p:nvGrpSpPr>
          <p:grpSpPr>
            <a:xfrm>
              <a:off x="2233276" y="895722"/>
              <a:ext cx="1082667" cy="223591"/>
              <a:chOff x="4808316" y="2800065"/>
              <a:chExt cx="1999386" cy="412910"/>
            </a:xfrm>
          </p:grpSpPr>
          <p:sp>
            <p:nvSpPr>
              <p:cNvPr id="4030" name="Google Shape;4030;p72"/>
              <p:cNvSpPr/>
              <p:nvPr/>
            </p:nvSpPr>
            <p:spPr>
              <a:xfrm>
                <a:off x="4849302"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031" name="Google Shape;4031;p72"/>
              <p:cNvGrpSpPr/>
              <p:nvPr/>
            </p:nvGrpSpPr>
            <p:grpSpPr>
              <a:xfrm>
                <a:off x="4808316" y="2800065"/>
                <a:ext cx="92400" cy="411825"/>
                <a:chOff x="845575" y="2563700"/>
                <a:chExt cx="92400" cy="411825"/>
              </a:xfrm>
            </p:grpSpPr>
            <p:cxnSp>
              <p:nvCxnSpPr>
                <p:cNvPr id="4032" name="Google Shape;4032;p7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33" name="Google Shape;4033;p72"/>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034" name="Google Shape;4034;p72"/>
            <p:cNvGrpSpPr/>
            <p:nvPr/>
          </p:nvGrpSpPr>
          <p:grpSpPr>
            <a:xfrm>
              <a:off x="106648" y="895722"/>
              <a:ext cx="1088401" cy="223591"/>
              <a:chOff x="881025" y="2800065"/>
              <a:chExt cx="2009975" cy="412910"/>
            </a:xfrm>
          </p:grpSpPr>
          <p:sp>
            <p:nvSpPr>
              <p:cNvPr id="4035" name="Google Shape;4035;p72"/>
              <p:cNvSpPr/>
              <p:nvPr/>
            </p:nvSpPr>
            <p:spPr>
              <a:xfrm>
                <a:off x="932600"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036" name="Google Shape;4036;p72"/>
              <p:cNvGrpSpPr/>
              <p:nvPr/>
            </p:nvGrpSpPr>
            <p:grpSpPr>
              <a:xfrm>
                <a:off x="881025" y="2800065"/>
                <a:ext cx="92400" cy="411825"/>
                <a:chOff x="845575" y="2563700"/>
                <a:chExt cx="92400" cy="411825"/>
              </a:xfrm>
            </p:grpSpPr>
            <p:cxnSp>
              <p:nvCxnSpPr>
                <p:cNvPr id="4037" name="Google Shape;4037;p7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38" name="Google Shape;4038;p72"/>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4039" name="Google Shape;4039;p72"/>
            <p:cNvGrpSpPr/>
            <p:nvPr/>
          </p:nvGrpSpPr>
          <p:grpSpPr>
            <a:xfrm>
              <a:off x="1172346" y="1047018"/>
              <a:ext cx="1083151" cy="223003"/>
              <a:chOff x="2849073" y="3079467"/>
              <a:chExt cx="2000279" cy="411825"/>
            </a:xfrm>
          </p:grpSpPr>
          <p:sp>
            <p:nvSpPr>
              <p:cNvPr id="4040" name="Google Shape;4040;p72"/>
              <p:cNvSpPr/>
              <p:nvPr/>
            </p:nvSpPr>
            <p:spPr>
              <a:xfrm>
                <a:off x="2890952" y="3079475"/>
                <a:ext cx="19584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041" name="Google Shape;4041;p72"/>
              <p:cNvGrpSpPr/>
              <p:nvPr/>
            </p:nvGrpSpPr>
            <p:grpSpPr>
              <a:xfrm rot="10800000">
                <a:off x="2849073" y="3079467"/>
                <a:ext cx="92400" cy="411825"/>
                <a:chOff x="2070100" y="2563700"/>
                <a:chExt cx="92400" cy="411825"/>
              </a:xfrm>
            </p:grpSpPr>
            <p:cxnSp>
              <p:nvCxnSpPr>
                <p:cNvPr id="4042" name="Google Shape;4042;p7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43" name="Google Shape;4043;p72"/>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4044" name="Google Shape;4044;p72"/>
            <p:cNvGrpSpPr/>
            <p:nvPr/>
          </p:nvGrpSpPr>
          <p:grpSpPr>
            <a:xfrm>
              <a:off x="3290132" y="1047018"/>
              <a:ext cx="1297929" cy="223003"/>
              <a:chOff x="6760035" y="3079467"/>
              <a:chExt cx="2396914" cy="411825"/>
            </a:xfrm>
          </p:grpSpPr>
          <p:sp>
            <p:nvSpPr>
              <p:cNvPr id="4045" name="Google Shape;4045;p72"/>
              <p:cNvSpPr/>
              <p:nvPr/>
            </p:nvSpPr>
            <p:spPr>
              <a:xfrm>
                <a:off x="6807650" y="3079475"/>
                <a:ext cx="23493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046" name="Google Shape;4046;p72"/>
              <p:cNvGrpSpPr/>
              <p:nvPr/>
            </p:nvGrpSpPr>
            <p:grpSpPr>
              <a:xfrm rot="10800000">
                <a:off x="6760035" y="3079467"/>
                <a:ext cx="92400" cy="411825"/>
                <a:chOff x="2070100" y="2563700"/>
                <a:chExt cx="92400" cy="411825"/>
              </a:xfrm>
            </p:grpSpPr>
            <p:cxnSp>
              <p:nvCxnSpPr>
                <p:cNvPr id="4047" name="Google Shape;4047;p7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48" name="Google Shape;4048;p72"/>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nvGrpSpPr>
          <p:cNvPr id="4049" name="Google Shape;4049;p72"/>
          <p:cNvGrpSpPr/>
          <p:nvPr/>
        </p:nvGrpSpPr>
        <p:grpSpPr>
          <a:xfrm>
            <a:off x="4294071" y="7150209"/>
            <a:ext cx="2173402" cy="1598857"/>
            <a:chOff x="2183288" y="3555572"/>
            <a:chExt cx="1136241" cy="835873"/>
          </a:xfrm>
        </p:grpSpPr>
        <p:sp>
          <p:nvSpPr>
            <p:cNvPr id="4050" name="Google Shape;4050;p7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051" name="Google Shape;4051;p72"/>
            <p:cNvGrpSpPr/>
            <p:nvPr/>
          </p:nvGrpSpPr>
          <p:grpSpPr>
            <a:xfrm>
              <a:off x="2205895" y="3637269"/>
              <a:ext cx="1089848" cy="724993"/>
              <a:chOff x="2205895" y="3637269"/>
              <a:chExt cx="1089848" cy="724993"/>
            </a:xfrm>
          </p:grpSpPr>
          <p:sp>
            <p:nvSpPr>
              <p:cNvPr id="4052" name="Google Shape;4052;p7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3" name="Google Shape;4053;p7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4" name="Google Shape;4054;p7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5" name="Google Shape;4055;p7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6" name="Google Shape;4056;p7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7" name="Google Shape;4057;p7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058" name="Google Shape;4058;p7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059" name="Google Shape;4059;p7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060" name="Google Shape;4060;p72"/>
            <p:cNvGrpSpPr/>
            <p:nvPr/>
          </p:nvGrpSpPr>
          <p:grpSpPr>
            <a:xfrm>
              <a:off x="3173850" y="3779426"/>
              <a:ext cx="145679" cy="70048"/>
              <a:chOff x="3173850" y="3779426"/>
              <a:chExt cx="145679" cy="70048"/>
            </a:xfrm>
          </p:grpSpPr>
          <p:cxnSp>
            <p:nvCxnSpPr>
              <p:cNvPr id="4061" name="Google Shape;4061;p7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062" name="Google Shape;4062;p7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63" name="Google Shape;4063;p72"/>
            <p:cNvGrpSpPr/>
            <p:nvPr/>
          </p:nvGrpSpPr>
          <p:grpSpPr>
            <a:xfrm>
              <a:off x="2183288" y="4139483"/>
              <a:ext cx="145133" cy="70048"/>
              <a:chOff x="2183288" y="4139483"/>
              <a:chExt cx="145133" cy="70048"/>
            </a:xfrm>
          </p:grpSpPr>
          <p:cxnSp>
            <p:nvCxnSpPr>
              <p:cNvPr id="4064" name="Google Shape;4064;p7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065" name="Google Shape;4065;p7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066" name="Google Shape;4066;p7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067" name="Google Shape;4067;p7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068" name="Google Shape;4068;p72"/>
            <p:cNvGrpSpPr/>
            <p:nvPr/>
          </p:nvGrpSpPr>
          <p:grpSpPr>
            <a:xfrm>
              <a:off x="2943836" y="4268886"/>
              <a:ext cx="60717" cy="122559"/>
              <a:chOff x="2943836" y="4268886"/>
              <a:chExt cx="60717" cy="122559"/>
            </a:xfrm>
          </p:grpSpPr>
          <p:sp>
            <p:nvSpPr>
              <p:cNvPr id="4069" name="Google Shape;4069;p7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070" name="Google Shape;4070;p7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071" name="Google Shape;4071;p72"/>
          <p:cNvGrpSpPr/>
          <p:nvPr/>
        </p:nvGrpSpPr>
        <p:grpSpPr>
          <a:xfrm>
            <a:off x="6819963" y="2992209"/>
            <a:ext cx="3351740" cy="1516502"/>
            <a:chOff x="3530532" y="1496185"/>
            <a:chExt cx="1562000" cy="706730"/>
          </a:xfrm>
        </p:grpSpPr>
        <p:cxnSp>
          <p:nvCxnSpPr>
            <p:cNvPr id="4072" name="Google Shape;4072;p7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073" name="Google Shape;4073;p72"/>
            <p:cNvGrpSpPr/>
            <p:nvPr/>
          </p:nvGrpSpPr>
          <p:grpSpPr>
            <a:xfrm>
              <a:off x="3530532" y="1496185"/>
              <a:ext cx="323430" cy="463587"/>
              <a:chOff x="3530532" y="1496185"/>
              <a:chExt cx="323430" cy="463587"/>
            </a:xfrm>
          </p:grpSpPr>
          <p:grpSp>
            <p:nvGrpSpPr>
              <p:cNvPr id="4074" name="Google Shape;4074;p72"/>
              <p:cNvGrpSpPr/>
              <p:nvPr/>
            </p:nvGrpSpPr>
            <p:grpSpPr>
              <a:xfrm>
                <a:off x="3567462" y="1496185"/>
                <a:ext cx="286500" cy="361376"/>
                <a:chOff x="3567462" y="1496185"/>
                <a:chExt cx="286500" cy="361376"/>
              </a:xfrm>
            </p:grpSpPr>
            <p:cxnSp>
              <p:nvCxnSpPr>
                <p:cNvPr id="4075" name="Google Shape;4075;p7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076" name="Google Shape;4076;p72"/>
                <p:cNvSpPr/>
                <p:nvPr/>
              </p:nvSpPr>
              <p:spPr>
                <a:xfrm>
                  <a:off x="3567462"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077" name="Google Shape;4077;p72"/>
              <p:cNvSpPr/>
              <p:nvPr/>
            </p:nvSpPr>
            <p:spPr>
              <a:xfrm>
                <a:off x="3530532"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78" name="Google Shape;4078;p72"/>
            <p:cNvGrpSpPr/>
            <p:nvPr/>
          </p:nvGrpSpPr>
          <p:grpSpPr>
            <a:xfrm>
              <a:off x="3891569" y="1779209"/>
              <a:ext cx="323945" cy="423706"/>
              <a:chOff x="3891569" y="1779209"/>
              <a:chExt cx="323945" cy="423706"/>
            </a:xfrm>
          </p:grpSpPr>
          <p:grpSp>
            <p:nvGrpSpPr>
              <p:cNvPr id="4079" name="Google Shape;4079;p72"/>
              <p:cNvGrpSpPr/>
              <p:nvPr/>
            </p:nvGrpSpPr>
            <p:grpSpPr>
              <a:xfrm>
                <a:off x="3929014" y="1881638"/>
                <a:ext cx="286500" cy="321278"/>
                <a:chOff x="3929014" y="1881638"/>
                <a:chExt cx="286500" cy="321278"/>
              </a:xfrm>
            </p:grpSpPr>
            <p:cxnSp>
              <p:nvCxnSpPr>
                <p:cNvPr id="4080" name="Google Shape;4080;p7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081" name="Google Shape;4081;p72"/>
                <p:cNvSpPr/>
                <p:nvPr/>
              </p:nvSpPr>
              <p:spPr>
                <a:xfrm>
                  <a:off x="3929014"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082" name="Google Shape;4082;p72"/>
              <p:cNvSpPr/>
              <p:nvPr/>
            </p:nvSpPr>
            <p:spPr>
              <a:xfrm>
                <a:off x="3891569" y="1779209"/>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83" name="Google Shape;4083;p72"/>
            <p:cNvGrpSpPr/>
            <p:nvPr/>
          </p:nvGrpSpPr>
          <p:grpSpPr>
            <a:xfrm>
              <a:off x="4252606" y="1496185"/>
              <a:ext cx="324721" cy="463587"/>
              <a:chOff x="4252606" y="1496185"/>
              <a:chExt cx="324721" cy="463587"/>
            </a:xfrm>
          </p:grpSpPr>
          <p:grpSp>
            <p:nvGrpSpPr>
              <p:cNvPr id="4084" name="Google Shape;4084;p72"/>
              <p:cNvGrpSpPr/>
              <p:nvPr/>
            </p:nvGrpSpPr>
            <p:grpSpPr>
              <a:xfrm>
                <a:off x="4290828" y="1496185"/>
                <a:ext cx="286500" cy="361376"/>
                <a:chOff x="4290828" y="1496185"/>
                <a:chExt cx="286500" cy="361376"/>
              </a:xfrm>
            </p:grpSpPr>
            <p:cxnSp>
              <p:nvCxnSpPr>
                <p:cNvPr id="4085" name="Google Shape;4085;p7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086" name="Google Shape;4086;p72"/>
                <p:cNvSpPr/>
                <p:nvPr/>
              </p:nvSpPr>
              <p:spPr>
                <a:xfrm>
                  <a:off x="4290828"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087" name="Google Shape;4087;p72"/>
              <p:cNvSpPr/>
              <p:nvPr/>
            </p:nvSpPr>
            <p:spPr>
              <a:xfrm>
                <a:off x="4252606"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88" name="Google Shape;4088;p72"/>
            <p:cNvGrpSpPr/>
            <p:nvPr/>
          </p:nvGrpSpPr>
          <p:grpSpPr>
            <a:xfrm>
              <a:off x="4613643" y="1763716"/>
              <a:ext cx="325308" cy="439200"/>
              <a:chOff x="4613643" y="1763716"/>
              <a:chExt cx="325308" cy="439200"/>
            </a:xfrm>
          </p:grpSpPr>
          <p:grpSp>
            <p:nvGrpSpPr>
              <p:cNvPr id="4089" name="Google Shape;4089;p72"/>
              <p:cNvGrpSpPr/>
              <p:nvPr/>
            </p:nvGrpSpPr>
            <p:grpSpPr>
              <a:xfrm>
                <a:off x="4652451" y="1879538"/>
                <a:ext cx="286500" cy="323378"/>
                <a:chOff x="4652451" y="1879538"/>
                <a:chExt cx="286500" cy="323378"/>
              </a:xfrm>
            </p:grpSpPr>
            <p:cxnSp>
              <p:nvCxnSpPr>
                <p:cNvPr id="4090" name="Google Shape;4090;p7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091" name="Google Shape;4091;p72"/>
                <p:cNvSpPr/>
                <p:nvPr/>
              </p:nvSpPr>
              <p:spPr>
                <a:xfrm>
                  <a:off x="4652451"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092" name="Google Shape;4092;p72"/>
              <p:cNvSpPr/>
              <p:nvPr/>
            </p:nvSpPr>
            <p:spPr>
              <a:xfrm>
                <a:off x="4613643" y="1763716"/>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093" name="Google Shape;4093;p72"/>
          <p:cNvGrpSpPr/>
          <p:nvPr/>
        </p:nvGrpSpPr>
        <p:grpSpPr>
          <a:xfrm>
            <a:off x="6843683" y="4699460"/>
            <a:ext cx="3304346" cy="783034"/>
            <a:chOff x="3512551" y="2358270"/>
            <a:chExt cx="1597383" cy="378533"/>
          </a:xfrm>
        </p:grpSpPr>
        <p:cxnSp>
          <p:nvCxnSpPr>
            <p:cNvPr id="4094" name="Google Shape;4094;p72"/>
            <p:cNvCxnSpPr>
              <a:stCxn id="4095" idx="6"/>
              <a:endCxn id="409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097" name="Google Shape;4097;p72"/>
            <p:cNvGrpSpPr/>
            <p:nvPr/>
          </p:nvGrpSpPr>
          <p:grpSpPr>
            <a:xfrm>
              <a:off x="3512551" y="2358270"/>
              <a:ext cx="225647" cy="307714"/>
              <a:chOff x="2182679" y="2004714"/>
              <a:chExt cx="792300" cy="1080458"/>
            </a:xfrm>
          </p:grpSpPr>
          <p:cxnSp>
            <p:nvCxnSpPr>
              <p:cNvPr id="4098" name="Google Shape;4098;p72"/>
              <p:cNvCxnSpPr>
                <a:stCxn id="409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095" name="Google Shape;4095;p7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9" name="Google Shape;4099;p72"/>
              <p:cNvSpPr/>
              <p:nvPr/>
            </p:nvSpPr>
            <p:spPr>
              <a:xfrm>
                <a:off x="2283911"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00" name="Google Shape;4100;p72"/>
            <p:cNvGrpSpPr/>
            <p:nvPr/>
          </p:nvGrpSpPr>
          <p:grpSpPr>
            <a:xfrm>
              <a:off x="3969644" y="2440153"/>
              <a:ext cx="225853" cy="296651"/>
              <a:chOff x="3775710" y="1729289"/>
              <a:chExt cx="136500" cy="179289"/>
            </a:xfrm>
          </p:grpSpPr>
          <p:cxnSp>
            <p:nvCxnSpPr>
              <p:cNvPr id="4101" name="Google Shape;4101;p7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102" name="Google Shape;4102;p7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3" name="Google Shape;4103;p72"/>
              <p:cNvSpPr/>
              <p:nvPr/>
            </p:nvSpPr>
            <p:spPr>
              <a:xfrm>
                <a:off x="3793133" y="1746713"/>
                <a:ext cx="101700" cy="1017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04" name="Google Shape;4104;p72"/>
            <p:cNvGrpSpPr/>
            <p:nvPr/>
          </p:nvGrpSpPr>
          <p:grpSpPr>
            <a:xfrm>
              <a:off x="4427051" y="2358270"/>
              <a:ext cx="225647" cy="307714"/>
              <a:chOff x="5393704" y="2004714"/>
              <a:chExt cx="792300" cy="1080458"/>
            </a:xfrm>
          </p:grpSpPr>
          <p:cxnSp>
            <p:nvCxnSpPr>
              <p:cNvPr id="4105" name="Google Shape;4105;p72"/>
              <p:cNvCxnSpPr>
                <a:stCxn id="410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107" name="Google Shape;4107;p7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6" name="Google Shape;4106;p72"/>
              <p:cNvSpPr/>
              <p:nvPr/>
            </p:nvSpPr>
            <p:spPr>
              <a:xfrm>
                <a:off x="5494936"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08" name="Google Shape;4108;p72"/>
            <p:cNvGrpSpPr/>
            <p:nvPr/>
          </p:nvGrpSpPr>
          <p:grpSpPr>
            <a:xfrm>
              <a:off x="4884287" y="2440252"/>
              <a:ext cx="225647" cy="296532"/>
              <a:chOff x="6999166" y="2292572"/>
              <a:chExt cx="792300" cy="1041192"/>
            </a:xfrm>
          </p:grpSpPr>
          <p:cxnSp>
            <p:nvCxnSpPr>
              <p:cNvPr id="4109" name="Google Shape;4109;p7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096" name="Google Shape;4096;p7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0" name="Google Shape;4110;p72"/>
              <p:cNvSpPr/>
              <p:nvPr/>
            </p:nvSpPr>
            <p:spPr>
              <a:xfrm>
                <a:off x="7100398"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111" name="Google Shape;4111;p72"/>
          <p:cNvGrpSpPr/>
          <p:nvPr/>
        </p:nvGrpSpPr>
        <p:grpSpPr>
          <a:xfrm>
            <a:off x="13685298" y="2371860"/>
            <a:ext cx="3163689" cy="1465636"/>
            <a:chOff x="634175" y="2986275"/>
            <a:chExt cx="3147949" cy="1458344"/>
          </a:xfrm>
        </p:grpSpPr>
        <p:cxnSp>
          <p:nvCxnSpPr>
            <p:cNvPr id="4112" name="Google Shape;4112;p72"/>
            <p:cNvCxnSpPr>
              <a:stCxn id="4113" idx="4"/>
              <a:endCxn id="411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115" name="Google Shape;4115;p72"/>
            <p:cNvCxnSpPr>
              <a:stCxn id="4114" idx="0"/>
              <a:endCxn id="411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17" name="Google Shape;4117;p72"/>
            <p:cNvCxnSpPr>
              <a:stCxn id="4116" idx="4"/>
              <a:endCxn id="411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19" name="Google Shape;4119;p72"/>
            <p:cNvCxnSpPr>
              <a:stCxn id="4118" idx="0"/>
              <a:endCxn id="412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120" name="Google Shape;4120;p7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4116" name="Google Shape;4116;p7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4113" name="Google Shape;4113;p7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4118" name="Google Shape;4118;p7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4114" name="Google Shape;4114;p7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grpSp>
      <p:grpSp>
        <p:nvGrpSpPr>
          <p:cNvPr id="4121" name="Google Shape;4121;p72"/>
          <p:cNvGrpSpPr/>
          <p:nvPr/>
        </p:nvGrpSpPr>
        <p:grpSpPr>
          <a:xfrm>
            <a:off x="6820727" y="5760479"/>
            <a:ext cx="3350257" cy="627348"/>
            <a:chOff x="998425" y="1182125"/>
            <a:chExt cx="1065400" cy="199500"/>
          </a:xfrm>
        </p:grpSpPr>
        <p:sp>
          <p:nvSpPr>
            <p:cNvPr id="4122" name="Google Shape;4122;p7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3" name="Google Shape;4123;p7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4" name="Google Shape;4124;p7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5" name="Google Shape;4125;p7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6" name="Google Shape;4126;p7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27" name="Google Shape;4127;p72"/>
          <p:cNvGrpSpPr/>
          <p:nvPr/>
        </p:nvGrpSpPr>
        <p:grpSpPr>
          <a:xfrm>
            <a:off x="6820726" y="7672412"/>
            <a:ext cx="3350259" cy="1050689"/>
            <a:chOff x="5194708" y="3484366"/>
            <a:chExt cx="3148148" cy="987304"/>
          </a:xfrm>
        </p:grpSpPr>
        <p:grpSp>
          <p:nvGrpSpPr>
            <p:cNvPr id="4128" name="Google Shape;4128;p72"/>
            <p:cNvGrpSpPr/>
            <p:nvPr/>
          </p:nvGrpSpPr>
          <p:grpSpPr>
            <a:xfrm>
              <a:off x="7531521" y="3484366"/>
              <a:ext cx="811335" cy="987304"/>
              <a:chOff x="3379425" y="1617275"/>
              <a:chExt cx="1090650" cy="1327200"/>
            </a:xfrm>
          </p:grpSpPr>
          <p:sp>
            <p:nvSpPr>
              <p:cNvPr id="4129" name="Google Shape;4129;p7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0" name="Google Shape;4130;p7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1" name="Google Shape;4131;p7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32" name="Google Shape;4132;p72"/>
            <p:cNvGrpSpPr/>
            <p:nvPr/>
          </p:nvGrpSpPr>
          <p:grpSpPr>
            <a:xfrm>
              <a:off x="6752546" y="3484366"/>
              <a:ext cx="811428" cy="987304"/>
              <a:chOff x="2332275" y="1617275"/>
              <a:chExt cx="1090775" cy="1327200"/>
            </a:xfrm>
          </p:grpSpPr>
          <p:sp>
            <p:nvSpPr>
              <p:cNvPr id="4133" name="Google Shape;4133;p7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4" name="Google Shape;4134;p7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5" name="Google Shape;4135;p7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136" name="Google Shape;4136;p72"/>
            <p:cNvGrpSpPr/>
            <p:nvPr/>
          </p:nvGrpSpPr>
          <p:grpSpPr>
            <a:xfrm>
              <a:off x="5973664" y="3484366"/>
              <a:ext cx="811335" cy="987304"/>
              <a:chOff x="1285250" y="1617275"/>
              <a:chExt cx="1090650" cy="1327200"/>
            </a:xfrm>
          </p:grpSpPr>
          <p:sp>
            <p:nvSpPr>
              <p:cNvPr id="4137" name="Google Shape;4137;p7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8" name="Google Shape;4138;p7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9" name="Google Shape;4139;p7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40" name="Google Shape;4140;p72"/>
            <p:cNvGrpSpPr/>
            <p:nvPr/>
          </p:nvGrpSpPr>
          <p:grpSpPr>
            <a:xfrm>
              <a:off x="5194708" y="3484366"/>
              <a:ext cx="811409" cy="987304"/>
              <a:chOff x="238125" y="1617275"/>
              <a:chExt cx="1090750" cy="1327200"/>
            </a:xfrm>
          </p:grpSpPr>
          <p:sp>
            <p:nvSpPr>
              <p:cNvPr id="4141" name="Google Shape;4141;p7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2" name="Google Shape;4142;p7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3" name="Google Shape;4143;p7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144" name="Google Shape;4144;p72"/>
          <p:cNvGrpSpPr/>
          <p:nvPr/>
        </p:nvGrpSpPr>
        <p:grpSpPr>
          <a:xfrm>
            <a:off x="13688096" y="4964190"/>
            <a:ext cx="3158092" cy="1044461"/>
            <a:chOff x="6853641" y="2534077"/>
            <a:chExt cx="1515545" cy="501229"/>
          </a:xfrm>
        </p:grpSpPr>
        <p:grpSp>
          <p:nvGrpSpPr>
            <p:cNvPr id="4145" name="Google Shape;4145;p72"/>
            <p:cNvGrpSpPr/>
            <p:nvPr/>
          </p:nvGrpSpPr>
          <p:grpSpPr>
            <a:xfrm>
              <a:off x="6853641" y="2618923"/>
              <a:ext cx="1515545" cy="324556"/>
              <a:chOff x="6853641" y="2618923"/>
              <a:chExt cx="1515545" cy="324556"/>
            </a:xfrm>
          </p:grpSpPr>
          <p:sp>
            <p:nvSpPr>
              <p:cNvPr id="4146" name="Google Shape;4146;p7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7" name="Google Shape;4147;p7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8" name="Google Shape;4148;p7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9" name="Google Shape;4149;p7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0" name="Google Shape;4150;p7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151" name="Google Shape;4151;p7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2" name="Google Shape;4152;p7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3" name="Google Shape;4153;p7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4" name="Google Shape;4154;p7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5" name="Google Shape;4155;p7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56" name="Google Shape;4156;p72"/>
          <p:cNvGrpSpPr/>
          <p:nvPr/>
        </p:nvGrpSpPr>
        <p:grpSpPr>
          <a:xfrm>
            <a:off x="6877880" y="6714271"/>
            <a:ext cx="3235951" cy="693233"/>
            <a:chOff x="1808063" y="4294338"/>
            <a:chExt cx="3370782" cy="721817"/>
          </a:xfrm>
        </p:grpSpPr>
        <p:sp>
          <p:nvSpPr>
            <p:cNvPr id="4157" name="Google Shape;4157;p7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158" name="Google Shape;4158;p7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9" name="Google Shape;4159;p7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0" name="Google Shape;4160;p7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1" name="Google Shape;4161;p7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2" name="Google Shape;4162;p7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3" name="Google Shape;4163;p7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164" name="Google Shape;4164;p7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165" name="Google Shape;4165;p7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166" name="Google Shape;4166;p7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167" name="Google Shape;4167;p72"/>
          <p:cNvGrpSpPr/>
          <p:nvPr/>
        </p:nvGrpSpPr>
        <p:grpSpPr>
          <a:xfrm>
            <a:off x="10529872" y="8047771"/>
            <a:ext cx="2834134" cy="701211"/>
            <a:chOff x="4234950" y="2101012"/>
            <a:chExt cx="4219974" cy="1044090"/>
          </a:xfrm>
        </p:grpSpPr>
        <p:sp>
          <p:nvSpPr>
            <p:cNvPr id="4168" name="Google Shape;4168;p7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9" name="Google Shape;4169;p7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0" name="Google Shape;4170;p7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171" name="Google Shape;4171;p7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2" name="Google Shape;4172;p7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3" name="Google Shape;4173;p7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4" name="Google Shape;4174;p7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5" name="Google Shape;4175;p7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6" name="Google Shape;4176;p7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7" name="Google Shape;4177;p7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8" name="Google Shape;4178;p7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9" name="Google Shape;4179;p7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0" name="Google Shape;4180;p7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1" name="Google Shape;4181;p7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2" name="Google Shape;4182;p7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3" name="Google Shape;4183;p7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84" name="Google Shape;4184;p72"/>
          <p:cNvGrpSpPr/>
          <p:nvPr/>
        </p:nvGrpSpPr>
        <p:grpSpPr>
          <a:xfrm>
            <a:off x="13680815" y="4029286"/>
            <a:ext cx="3172653" cy="743114"/>
            <a:chOff x="1247650" y="2075423"/>
            <a:chExt cx="6648477" cy="1557238"/>
          </a:xfrm>
        </p:grpSpPr>
        <p:sp>
          <p:nvSpPr>
            <p:cNvPr id="4185" name="Google Shape;4185;p7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6" name="Google Shape;4186;p7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7" name="Google Shape;4187;p7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8" name="Google Shape;4188;p7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9" name="Google Shape;4189;p7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0" name="Google Shape;4190;p7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91" name="Google Shape;4191;p72"/>
          <p:cNvGrpSpPr/>
          <p:nvPr/>
        </p:nvGrpSpPr>
        <p:grpSpPr>
          <a:xfrm>
            <a:off x="10543357" y="2335666"/>
            <a:ext cx="2831203" cy="3297066"/>
            <a:chOff x="1839112" y="2209163"/>
            <a:chExt cx="1918159" cy="2233784"/>
          </a:xfrm>
        </p:grpSpPr>
        <p:sp>
          <p:nvSpPr>
            <p:cNvPr id="4192" name="Google Shape;4192;p72"/>
            <p:cNvSpPr/>
            <p:nvPr/>
          </p:nvSpPr>
          <p:spPr>
            <a:xfrm>
              <a:off x="1839112"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3" name="Google Shape;4193;p72"/>
            <p:cNvSpPr/>
            <p:nvPr/>
          </p:nvSpPr>
          <p:spPr>
            <a:xfrm>
              <a:off x="3182171"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4" name="Google Shape;4194;p72"/>
            <p:cNvSpPr/>
            <p:nvPr/>
          </p:nvSpPr>
          <p:spPr>
            <a:xfrm>
              <a:off x="3182171"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195" name="Google Shape;4195;p72"/>
            <p:cNvCxnSpPr>
              <a:stCxn id="4192" idx="6"/>
              <a:endCxn id="4193" idx="2"/>
            </p:cNvCxnSpPr>
            <p:nvPr/>
          </p:nvCxnSpPr>
          <p:spPr>
            <a:xfrm>
              <a:off x="2414212" y="2496713"/>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196" name="Google Shape;4196;p72"/>
            <p:cNvCxnSpPr>
              <a:stCxn id="4193" idx="4"/>
              <a:endCxn id="419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198" name="Google Shape;4198;p72"/>
            <p:cNvCxnSpPr>
              <a:stCxn id="4197" idx="6"/>
              <a:endCxn id="4194" idx="2"/>
            </p:cNvCxnSpPr>
            <p:nvPr/>
          </p:nvCxnSpPr>
          <p:spPr>
            <a:xfrm>
              <a:off x="2414212" y="3328316"/>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199" name="Google Shape;4199;p72"/>
            <p:cNvCxnSpPr>
              <a:stCxn id="4194" idx="4"/>
              <a:endCxn id="420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197" name="Google Shape;4197;p72"/>
            <p:cNvSpPr/>
            <p:nvPr/>
          </p:nvSpPr>
          <p:spPr>
            <a:xfrm>
              <a:off x="1839112"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0" name="Google Shape;4200;p72"/>
            <p:cNvSpPr/>
            <p:nvPr/>
          </p:nvSpPr>
          <p:spPr>
            <a:xfrm>
              <a:off x="1839112"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1" name="Google Shape;4201;p72"/>
            <p:cNvSpPr/>
            <p:nvPr/>
          </p:nvSpPr>
          <p:spPr>
            <a:xfrm>
              <a:off x="3182171"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202" name="Google Shape;4202;p72"/>
            <p:cNvCxnSpPr>
              <a:endCxn id="420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203" name="Google Shape;4203;p72"/>
          <p:cNvGrpSpPr/>
          <p:nvPr/>
        </p:nvGrpSpPr>
        <p:grpSpPr>
          <a:xfrm>
            <a:off x="6857888" y="2371834"/>
            <a:ext cx="3275935" cy="309884"/>
            <a:chOff x="238125" y="2506075"/>
            <a:chExt cx="7115411" cy="673075"/>
          </a:xfrm>
        </p:grpSpPr>
        <p:sp>
          <p:nvSpPr>
            <p:cNvPr id="4204" name="Google Shape;4204;p7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5" name="Google Shape;4205;p7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6" name="Google Shape;4206;p7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7" name="Google Shape;4207;p7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8" name="Google Shape;4208;p7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09" name="Google Shape;4209;p72"/>
          <p:cNvGrpSpPr/>
          <p:nvPr/>
        </p:nvGrpSpPr>
        <p:grpSpPr>
          <a:xfrm>
            <a:off x="3939361" y="3001269"/>
            <a:ext cx="2525864" cy="1570815"/>
            <a:chOff x="548861" y="389676"/>
            <a:chExt cx="3843371" cy="2390163"/>
          </a:xfrm>
        </p:grpSpPr>
        <p:cxnSp>
          <p:nvCxnSpPr>
            <p:cNvPr id="4210" name="Google Shape;4210;p72"/>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11" name="Google Shape;4211;p7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12" name="Google Shape;4212;p72"/>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13" name="Google Shape;4213;p72"/>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214" name="Google Shape;4214;p72"/>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215" name="Google Shape;4215;p7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216" name="Google Shape;4216;p72"/>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217" name="Google Shape;4217;p7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8" name="Google Shape;4218;p7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9" name="Google Shape;4219;p7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0" name="Google Shape;4220;p7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1" name="Google Shape;4221;p7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2" name="Google Shape;4222;p7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23" name="Google Shape;4223;p72"/>
          <p:cNvGrpSpPr/>
          <p:nvPr/>
        </p:nvGrpSpPr>
        <p:grpSpPr>
          <a:xfrm>
            <a:off x="1515623" y="5215024"/>
            <a:ext cx="2824107" cy="1267123"/>
            <a:chOff x="1187400" y="2529299"/>
            <a:chExt cx="6769193" cy="2241903"/>
          </a:xfrm>
        </p:grpSpPr>
        <p:sp>
          <p:nvSpPr>
            <p:cNvPr id="4224" name="Google Shape;4224;p72"/>
            <p:cNvSpPr/>
            <p:nvPr/>
          </p:nvSpPr>
          <p:spPr>
            <a:xfrm>
              <a:off x="3802943" y="2529299"/>
              <a:ext cx="1538100" cy="442500"/>
            </a:xfrm>
            <a:prstGeom prst="roundRect">
              <a:avLst>
                <a:gd fmla="val 50000" name="adj"/>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FFFF"/>
                </a:solidFill>
              </a:endParaRPr>
            </a:p>
          </p:txBody>
        </p:sp>
        <p:sp>
          <p:nvSpPr>
            <p:cNvPr id="4225" name="Google Shape;4225;p72"/>
            <p:cNvSpPr/>
            <p:nvPr/>
          </p:nvSpPr>
          <p:spPr>
            <a:xfrm>
              <a:off x="5573240"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226" name="Google Shape;4226;p72"/>
            <p:cNvSpPr/>
            <p:nvPr/>
          </p:nvSpPr>
          <p:spPr>
            <a:xfrm>
              <a:off x="2032647"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227" name="Google Shape;4227;p72"/>
            <p:cNvSpPr/>
            <p:nvPr/>
          </p:nvSpPr>
          <p:spPr>
            <a:xfrm>
              <a:off x="11874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228" name="Google Shape;4228;p72"/>
            <p:cNvSpPr/>
            <p:nvPr/>
          </p:nvSpPr>
          <p:spPr>
            <a:xfrm>
              <a:off x="28778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229" name="Google Shape;4229;p72"/>
            <p:cNvSpPr/>
            <p:nvPr/>
          </p:nvSpPr>
          <p:spPr>
            <a:xfrm>
              <a:off x="47280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230" name="Google Shape;4230;p72"/>
            <p:cNvSpPr/>
            <p:nvPr/>
          </p:nvSpPr>
          <p:spPr>
            <a:xfrm>
              <a:off x="64184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cxnSp>
          <p:nvCxnSpPr>
            <p:cNvPr id="4231" name="Google Shape;4231;p72"/>
            <p:cNvCxnSpPr>
              <a:stCxn id="4224" idx="2"/>
              <a:endCxn id="422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32" name="Google Shape;4232;p72"/>
            <p:cNvCxnSpPr>
              <a:stCxn id="4226" idx="0"/>
              <a:endCxn id="422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33" name="Google Shape;4233;p72"/>
            <p:cNvCxnSpPr>
              <a:stCxn id="4226" idx="2"/>
              <a:endCxn id="422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34" name="Google Shape;4234;p72"/>
            <p:cNvCxnSpPr>
              <a:stCxn id="4227" idx="0"/>
              <a:endCxn id="422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35" name="Google Shape;4235;p72"/>
            <p:cNvCxnSpPr>
              <a:stCxn id="4225" idx="2"/>
              <a:endCxn id="423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36" name="Google Shape;4236;p72"/>
            <p:cNvCxnSpPr>
              <a:stCxn id="4229" idx="0"/>
              <a:endCxn id="422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237" name="Google Shape;4237;p72"/>
          <p:cNvGrpSpPr/>
          <p:nvPr/>
        </p:nvGrpSpPr>
        <p:grpSpPr>
          <a:xfrm>
            <a:off x="13688116" y="6200441"/>
            <a:ext cx="3158070" cy="1081745"/>
            <a:chOff x="6895650" y="3126697"/>
            <a:chExt cx="1436662" cy="492105"/>
          </a:xfrm>
        </p:grpSpPr>
        <p:sp>
          <p:nvSpPr>
            <p:cNvPr id="4238" name="Google Shape;4238;p7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9" name="Google Shape;4239;p7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0" name="Google Shape;4240;p7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1" name="Google Shape;4241;p7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2" name="Google Shape;4242;p7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243" name="Google Shape;4243;p72"/>
            <p:cNvGrpSpPr/>
            <p:nvPr/>
          </p:nvGrpSpPr>
          <p:grpSpPr>
            <a:xfrm>
              <a:off x="6995957" y="3335810"/>
              <a:ext cx="1230393" cy="71754"/>
              <a:chOff x="6995957" y="3287964"/>
              <a:chExt cx="1230393" cy="71754"/>
            </a:xfrm>
          </p:grpSpPr>
          <p:sp>
            <p:nvSpPr>
              <p:cNvPr id="4244" name="Google Shape;4244;p7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5" name="Google Shape;4245;p7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6" name="Google Shape;4246;p7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7" name="Google Shape;4247;p7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8" name="Google Shape;4248;p7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249" name="Google Shape;4249;p72"/>
          <p:cNvGrpSpPr/>
          <p:nvPr/>
        </p:nvGrpSpPr>
        <p:grpSpPr>
          <a:xfrm>
            <a:off x="13685280" y="7473967"/>
            <a:ext cx="3163724" cy="1301250"/>
            <a:chOff x="6777990" y="3710194"/>
            <a:chExt cx="1646915" cy="677382"/>
          </a:xfrm>
        </p:grpSpPr>
        <p:grpSp>
          <p:nvGrpSpPr>
            <p:cNvPr id="4250" name="Google Shape;4250;p72"/>
            <p:cNvGrpSpPr/>
            <p:nvPr/>
          </p:nvGrpSpPr>
          <p:grpSpPr>
            <a:xfrm>
              <a:off x="6777990" y="3874492"/>
              <a:ext cx="411129" cy="513083"/>
              <a:chOff x="6777990" y="3874492"/>
              <a:chExt cx="411129" cy="513083"/>
            </a:xfrm>
          </p:grpSpPr>
          <p:cxnSp>
            <p:nvCxnSpPr>
              <p:cNvPr id="4251" name="Google Shape;4251;p7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52" name="Google Shape;4252;p7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53" name="Google Shape;4253;p72"/>
            <p:cNvGrpSpPr/>
            <p:nvPr/>
          </p:nvGrpSpPr>
          <p:grpSpPr>
            <a:xfrm>
              <a:off x="7188425" y="3710194"/>
              <a:ext cx="411123" cy="520535"/>
              <a:chOff x="7188425" y="3710194"/>
              <a:chExt cx="411123" cy="520535"/>
            </a:xfrm>
          </p:grpSpPr>
          <p:cxnSp>
            <p:nvCxnSpPr>
              <p:cNvPr id="4254" name="Google Shape;4254;p7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55" name="Google Shape;4255;p7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56" name="Google Shape;4256;p72"/>
            <p:cNvGrpSpPr/>
            <p:nvPr/>
          </p:nvGrpSpPr>
          <p:grpSpPr>
            <a:xfrm>
              <a:off x="7603341" y="3874492"/>
              <a:ext cx="411474" cy="513083"/>
              <a:chOff x="7603341" y="3874492"/>
              <a:chExt cx="411474" cy="513083"/>
            </a:xfrm>
          </p:grpSpPr>
          <p:cxnSp>
            <p:nvCxnSpPr>
              <p:cNvPr id="4257" name="Google Shape;4257;p7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58" name="Google Shape;4258;p7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59" name="Google Shape;4259;p72"/>
            <p:cNvGrpSpPr/>
            <p:nvPr/>
          </p:nvGrpSpPr>
          <p:grpSpPr>
            <a:xfrm>
              <a:off x="8013776" y="3722847"/>
              <a:ext cx="411129" cy="507881"/>
              <a:chOff x="8013776" y="3722847"/>
              <a:chExt cx="411129" cy="507881"/>
            </a:xfrm>
          </p:grpSpPr>
          <p:cxnSp>
            <p:nvCxnSpPr>
              <p:cNvPr id="4260" name="Google Shape;4260;p7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261" name="Google Shape;4261;p7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262" name="Google Shape;4262;p72"/>
          <p:cNvGrpSpPr/>
          <p:nvPr/>
        </p:nvGrpSpPr>
        <p:grpSpPr>
          <a:xfrm>
            <a:off x="10524311" y="5819648"/>
            <a:ext cx="2843778" cy="2041207"/>
            <a:chOff x="5190863" y="2824811"/>
            <a:chExt cx="1544860" cy="1108869"/>
          </a:xfrm>
        </p:grpSpPr>
        <p:grpSp>
          <p:nvGrpSpPr>
            <p:cNvPr id="4263" name="Google Shape;4263;p72"/>
            <p:cNvGrpSpPr/>
            <p:nvPr/>
          </p:nvGrpSpPr>
          <p:grpSpPr>
            <a:xfrm>
              <a:off x="5938695" y="3176919"/>
              <a:ext cx="685761" cy="404739"/>
              <a:chOff x="5938695" y="3176919"/>
              <a:chExt cx="685761" cy="404739"/>
            </a:xfrm>
          </p:grpSpPr>
          <p:grpSp>
            <p:nvGrpSpPr>
              <p:cNvPr id="4264" name="Google Shape;4264;p72"/>
              <p:cNvGrpSpPr/>
              <p:nvPr/>
            </p:nvGrpSpPr>
            <p:grpSpPr>
              <a:xfrm>
                <a:off x="5938695" y="3176919"/>
                <a:ext cx="685761" cy="404739"/>
                <a:chOff x="5938695" y="3176919"/>
                <a:chExt cx="685761" cy="404739"/>
              </a:xfrm>
            </p:grpSpPr>
            <p:sp>
              <p:nvSpPr>
                <p:cNvPr id="4265" name="Google Shape;4265;p7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6" name="Google Shape;4266;p7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267" name="Google Shape;4267;p7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68" name="Google Shape;4268;p72"/>
            <p:cNvGrpSpPr/>
            <p:nvPr/>
          </p:nvGrpSpPr>
          <p:grpSpPr>
            <a:xfrm>
              <a:off x="5305233" y="3176835"/>
              <a:ext cx="685971" cy="404655"/>
              <a:chOff x="5305233" y="3176835"/>
              <a:chExt cx="685971" cy="404655"/>
            </a:xfrm>
          </p:grpSpPr>
          <p:grpSp>
            <p:nvGrpSpPr>
              <p:cNvPr id="4269" name="Google Shape;4269;p72"/>
              <p:cNvGrpSpPr/>
              <p:nvPr/>
            </p:nvGrpSpPr>
            <p:grpSpPr>
              <a:xfrm>
                <a:off x="5305233" y="3176835"/>
                <a:ext cx="685971" cy="404655"/>
                <a:chOff x="5305233" y="3176835"/>
                <a:chExt cx="685971" cy="404655"/>
              </a:xfrm>
            </p:grpSpPr>
            <p:sp>
              <p:nvSpPr>
                <p:cNvPr id="4270" name="Google Shape;4270;p7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1" name="Google Shape;4271;p7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272" name="Google Shape;4272;p7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273" name="Google Shape;4273;p7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274" name="Google Shape;4274;p72"/>
            <p:cNvGrpSpPr/>
            <p:nvPr/>
          </p:nvGrpSpPr>
          <p:grpSpPr>
            <a:xfrm>
              <a:off x="5657361" y="2824811"/>
              <a:ext cx="1078361" cy="404655"/>
              <a:chOff x="5657361" y="2824811"/>
              <a:chExt cx="1078361" cy="404655"/>
            </a:xfrm>
          </p:grpSpPr>
          <p:grpSp>
            <p:nvGrpSpPr>
              <p:cNvPr id="4275" name="Google Shape;4275;p72"/>
              <p:cNvGrpSpPr/>
              <p:nvPr/>
            </p:nvGrpSpPr>
            <p:grpSpPr>
              <a:xfrm>
                <a:off x="5657361" y="2824811"/>
                <a:ext cx="1078361" cy="404655"/>
                <a:chOff x="5657361" y="2824811"/>
                <a:chExt cx="1078361" cy="404655"/>
              </a:xfrm>
            </p:grpSpPr>
            <p:grpSp>
              <p:nvGrpSpPr>
                <p:cNvPr id="4276" name="Google Shape;4276;p72"/>
                <p:cNvGrpSpPr/>
                <p:nvPr/>
              </p:nvGrpSpPr>
              <p:grpSpPr>
                <a:xfrm>
                  <a:off x="5938485" y="2824811"/>
                  <a:ext cx="797237" cy="404655"/>
                  <a:chOff x="5938485" y="2824811"/>
                  <a:chExt cx="797237" cy="404655"/>
                </a:xfrm>
              </p:grpSpPr>
              <p:sp>
                <p:nvSpPr>
                  <p:cNvPr id="4277" name="Google Shape;4277;p7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8" name="Google Shape;4278;p7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279" name="Google Shape;4279;p7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280" name="Google Shape;4280;p7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81" name="Google Shape;4281;p72"/>
            <p:cNvGrpSpPr/>
            <p:nvPr/>
          </p:nvGrpSpPr>
          <p:grpSpPr>
            <a:xfrm>
              <a:off x="5190863" y="3528942"/>
              <a:ext cx="1078026" cy="404739"/>
              <a:chOff x="5190863" y="3528942"/>
              <a:chExt cx="1078026" cy="404739"/>
            </a:xfrm>
          </p:grpSpPr>
          <p:sp>
            <p:nvSpPr>
              <p:cNvPr id="4282" name="Google Shape;4282;p7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283" name="Google Shape;4283;p72"/>
              <p:cNvGrpSpPr/>
              <p:nvPr/>
            </p:nvGrpSpPr>
            <p:grpSpPr>
              <a:xfrm>
                <a:off x="5190863" y="3528942"/>
                <a:ext cx="1078026" cy="404739"/>
                <a:chOff x="5190863" y="3528942"/>
                <a:chExt cx="1078026" cy="404739"/>
              </a:xfrm>
            </p:grpSpPr>
            <p:sp>
              <p:nvSpPr>
                <p:cNvPr id="4284" name="Google Shape;4284;p7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5" name="Google Shape;4285;p7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286" name="Google Shape;4286;p72"/>
          <p:cNvGrpSpPr/>
          <p:nvPr/>
        </p:nvGrpSpPr>
        <p:grpSpPr>
          <a:xfrm>
            <a:off x="1456324" y="2948583"/>
            <a:ext cx="2173437" cy="1758974"/>
            <a:chOff x="803162" y="1474292"/>
            <a:chExt cx="1086719" cy="879487"/>
          </a:xfrm>
        </p:grpSpPr>
        <p:grpSp>
          <p:nvGrpSpPr>
            <p:cNvPr id="4287" name="Google Shape;4287;p72"/>
            <p:cNvGrpSpPr/>
            <p:nvPr/>
          </p:nvGrpSpPr>
          <p:grpSpPr>
            <a:xfrm>
              <a:off x="803162" y="1625948"/>
              <a:ext cx="445856" cy="576579"/>
              <a:chOff x="803162" y="1625948"/>
              <a:chExt cx="445856" cy="576579"/>
            </a:xfrm>
          </p:grpSpPr>
          <p:sp>
            <p:nvSpPr>
              <p:cNvPr id="4288" name="Google Shape;4288;p7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289" name="Google Shape;4289;p72"/>
              <p:cNvGrpSpPr/>
              <p:nvPr/>
            </p:nvGrpSpPr>
            <p:grpSpPr>
              <a:xfrm>
                <a:off x="1056023" y="1625948"/>
                <a:ext cx="192995" cy="576579"/>
                <a:chOff x="1056023" y="1625948"/>
                <a:chExt cx="192995" cy="576579"/>
              </a:xfrm>
            </p:grpSpPr>
            <p:sp>
              <p:nvSpPr>
                <p:cNvPr id="4290" name="Google Shape;4290;p7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1" name="Google Shape;4291;p7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2" name="Google Shape;4292;p7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3" name="Google Shape;4293;p7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294" name="Google Shape;4294;p7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295" name="Google Shape;4295;p72"/>
            <p:cNvGrpSpPr/>
            <p:nvPr/>
          </p:nvGrpSpPr>
          <p:grpSpPr>
            <a:xfrm>
              <a:off x="1371406" y="1474292"/>
              <a:ext cx="518475" cy="879487"/>
              <a:chOff x="1398231" y="1474292"/>
              <a:chExt cx="518475" cy="879487"/>
            </a:xfrm>
          </p:grpSpPr>
          <p:grpSp>
            <p:nvGrpSpPr>
              <p:cNvPr id="4296" name="Google Shape;4296;p72"/>
              <p:cNvGrpSpPr/>
              <p:nvPr/>
            </p:nvGrpSpPr>
            <p:grpSpPr>
              <a:xfrm>
                <a:off x="1398231" y="1474292"/>
                <a:ext cx="518475" cy="341643"/>
                <a:chOff x="1398231" y="1474292"/>
                <a:chExt cx="518475" cy="341643"/>
              </a:xfrm>
            </p:grpSpPr>
            <p:sp>
              <p:nvSpPr>
                <p:cNvPr id="4297" name="Google Shape;4297;p7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298" name="Google Shape;4298;p72"/>
                <p:cNvGrpSpPr/>
                <p:nvPr/>
              </p:nvGrpSpPr>
              <p:grpSpPr>
                <a:xfrm>
                  <a:off x="1616453" y="1474292"/>
                  <a:ext cx="300253" cy="341643"/>
                  <a:chOff x="1616453" y="1475379"/>
                  <a:chExt cx="300253" cy="341643"/>
                </a:xfrm>
              </p:grpSpPr>
              <p:sp>
                <p:nvSpPr>
                  <p:cNvPr id="4299" name="Google Shape;4299;p7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0" name="Google Shape;4300;p7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1" name="Google Shape;4301;p7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2" name="Google Shape;4302;p7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3" name="Google Shape;4303;p7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4" name="Google Shape;4304;p7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5" name="Google Shape;4305;p7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06" name="Google Shape;4306;p72"/>
                  <p:cNvGrpSpPr/>
                  <p:nvPr/>
                </p:nvGrpSpPr>
                <p:grpSpPr>
                  <a:xfrm>
                    <a:off x="1839639" y="1475379"/>
                    <a:ext cx="77067" cy="341643"/>
                    <a:chOff x="1839639" y="1475379"/>
                    <a:chExt cx="77067" cy="341643"/>
                  </a:xfrm>
                </p:grpSpPr>
                <p:sp>
                  <p:nvSpPr>
                    <p:cNvPr id="4307" name="Google Shape;4307;p7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8" name="Google Shape;4308;p7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309" name="Google Shape;4309;p72"/>
              <p:cNvGrpSpPr/>
              <p:nvPr/>
            </p:nvGrpSpPr>
            <p:grpSpPr>
              <a:xfrm>
                <a:off x="1398451" y="2012951"/>
                <a:ext cx="518255" cy="340828"/>
                <a:chOff x="1398451" y="2012951"/>
                <a:chExt cx="518255" cy="340828"/>
              </a:xfrm>
            </p:grpSpPr>
            <p:sp>
              <p:nvSpPr>
                <p:cNvPr id="4310" name="Google Shape;4310;p7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11" name="Google Shape;4311;p72"/>
                <p:cNvGrpSpPr/>
                <p:nvPr/>
              </p:nvGrpSpPr>
              <p:grpSpPr>
                <a:xfrm>
                  <a:off x="1616453" y="2012951"/>
                  <a:ext cx="300253" cy="340828"/>
                  <a:chOff x="1616453" y="2013538"/>
                  <a:chExt cx="300253" cy="340828"/>
                </a:xfrm>
              </p:grpSpPr>
              <p:sp>
                <p:nvSpPr>
                  <p:cNvPr id="4312" name="Google Shape;4312;p7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3" name="Google Shape;4313;p7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4" name="Google Shape;4314;p7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5" name="Google Shape;4315;p7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6" name="Google Shape;4316;p7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7" name="Google Shape;4317;p7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8" name="Google Shape;4318;p7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19" name="Google Shape;4319;p72"/>
                  <p:cNvGrpSpPr/>
                  <p:nvPr/>
                </p:nvGrpSpPr>
                <p:grpSpPr>
                  <a:xfrm>
                    <a:off x="1839639" y="2013538"/>
                    <a:ext cx="77067" cy="340828"/>
                    <a:chOff x="1839639" y="2013538"/>
                    <a:chExt cx="77067" cy="340828"/>
                  </a:xfrm>
                </p:grpSpPr>
                <p:sp>
                  <p:nvSpPr>
                    <p:cNvPr id="4320" name="Google Shape;4320;p7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1" name="Google Shape;4321;p7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grpSp>
        <p:nvGrpSpPr>
          <p:cNvPr id="4322" name="Google Shape;4322;p72"/>
          <p:cNvGrpSpPr/>
          <p:nvPr/>
        </p:nvGrpSpPr>
        <p:grpSpPr>
          <a:xfrm>
            <a:off x="1449971" y="7210957"/>
            <a:ext cx="2737362" cy="1365836"/>
            <a:chOff x="724986" y="3605478"/>
            <a:chExt cx="1368681" cy="682918"/>
          </a:xfrm>
        </p:grpSpPr>
        <p:grpSp>
          <p:nvGrpSpPr>
            <p:cNvPr id="4323" name="Google Shape;4323;p72"/>
            <p:cNvGrpSpPr/>
            <p:nvPr/>
          </p:nvGrpSpPr>
          <p:grpSpPr>
            <a:xfrm>
              <a:off x="1289102" y="3823629"/>
              <a:ext cx="240442" cy="250435"/>
              <a:chOff x="-165066" y="3843615"/>
              <a:chExt cx="221259" cy="230455"/>
            </a:xfrm>
          </p:grpSpPr>
          <p:sp>
            <p:nvSpPr>
              <p:cNvPr id="4324" name="Google Shape;4324;p7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5" name="Google Shape;4325;p7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6" name="Google Shape;4326;p7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7" name="Google Shape;4327;p7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8" name="Google Shape;4328;p7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9" name="Google Shape;4329;p7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0" name="Google Shape;4330;p7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1" name="Google Shape;4331;p7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2" name="Google Shape;4332;p7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3" name="Google Shape;4333;p7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4" name="Google Shape;4334;p7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5" name="Google Shape;4335;p7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6" name="Google Shape;4336;p7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7" name="Google Shape;4337;p7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8" name="Google Shape;4338;p7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9" name="Google Shape;4339;p7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340" name="Google Shape;4340;p7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1" name="Google Shape;4341;p7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2" name="Google Shape;4342;p7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343" name="Google Shape;4343;p7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44" name="Google Shape;4344;p72"/>
            <p:cNvGrpSpPr/>
            <p:nvPr/>
          </p:nvGrpSpPr>
          <p:grpSpPr>
            <a:xfrm>
              <a:off x="724986" y="3605478"/>
              <a:ext cx="1368681" cy="682918"/>
              <a:chOff x="724986" y="3605478"/>
              <a:chExt cx="1368681" cy="682918"/>
            </a:xfrm>
          </p:grpSpPr>
          <p:grpSp>
            <p:nvGrpSpPr>
              <p:cNvPr id="4345" name="Google Shape;4345;p72"/>
              <p:cNvGrpSpPr/>
              <p:nvPr/>
            </p:nvGrpSpPr>
            <p:grpSpPr>
              <a:xfrm>
                <a:off x="1498221" y="4047614"/>
                <a:ext cx="529172" cy="240783"/>
                <a:chOff x="1498221" y="4047614"/>
                <a:chExt cx="529172" cy="240783"/>
              </a:xfrm>
            </p:grpSpPr>
            <p:grpSp>
              <p:nvGrpSpPr>
                <p:cNvPr id="4346" name="Google Shape;4346;p72"/>
                <p:cNvGrpSpPr/>
                <p:nvPr/>
              </p:nvGrpSpPr>
              <p:grpSpPr>
                <a:xfrm>
                  <a:off x="1826655" y="4224370"/>
                  <a:ext cx="200738" cy="25631"/>
                  <a:chOff x="1826655" y="4224370"/>
                  <a:chExt cx="200738" cy="25631"/>
                </a:xfrm>
              </p:grpSpPr>
              <p:sp>
                <p:nvSpPr>
                  <p:cNvPr id="4347" name="Google Shape;4347;p7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8" name="Google Shape;4348;p7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49" name="Google Shape;4349;p72"/>
                <p:cNvGrpSpPr/>
                <p:nvPr/>
              </p:nvGrpSpPr>
              <p:grpSpPr>
                <a:xfrm>
                  <a:off x="1498221" y="4047614"/>
                  <a:ext cx="328444" cy="240783"/>
                  <a:chOff x="1498221" y="4047614"/>
                  <a:chExt cx="328444" cy="240783"/>
                </a:xfrm>
              </p:grpSpPr>
              <p:sp>
                <p:nvSpPr>
                  <p:cNvPr id="4350" name="Google Shape;4350;p7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51" name="Google Shape;4351;p72"/>
                  <p:cNvGrpSpPr/>
                  <p:nvPr/>
                </p:nvGrpSpPr>
                <p:grpSpPr>
                  <a:xfrm>
                    <a:off x="1498221" y="4047614"/>
                    <a:ext cx="150566" cy="190416"/>
                    <a:chOff x="1498221" y="4047614"/>
                    <a:chExt cx="150566" cy="190416"/>
                  </a:xfrm>
                </p:grpSpPr>
                <p:sp>
                  <p:nvSpPr>
                    <p:cNvPr id="4352" name="Google Shape;4352;p7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3" name="Google Shape;4353;p7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354" name="Google Shape;4354;p72"/>
              <p:cNvGrpSpPr/>
              <p:nvPr/>
            </p:nvGrpSpPr>
            <p:grpSpPr>
              <a:xfrm>
                <a:off x="1560718" y="3800594"/>
                <a:ext cx="532948" cy="302090"/>
                <a:chOff x="1560718" y="3800594"/>
                <a:chExt cx="532948" cy="302090"/>
              </a:xfrm>
            </p:grpSpPr>
            <p:grpSp>
              <p:nvGrpSpPr>
                <p:cNvPr id="4355" name="Google Shape;4355;p72"/>
                <p:cNvGrpSpPr/>
                <p:nvPr/>
              </p:nvGrpSpPr>
              <p:grpSpPr>
                <a:xfrm>
                  <a:off x="1912179" y="3827344"/>
                  <a:ext cx="181487" cy="25631"/>
                  <a:chOff x="1912179" y="3827344"/>
                  <a:chExt cx="181487" cy="25631"/>
                </a:xfrm>
              </p:grpSpPr>
              <p:sp>
                <p:nvSpPr>
                  <p:cNvPr id="4356" name="Google Shape;4356;p7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7" name="Google Shape;4357;p7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58" name="Google Shape;4358;p72"/>
                <p:cNvGrpSpPr/>
                <p:nvPr/>
              </p:nvGrpSpPr>
              <p:grpSpPr>
                <a:xfrm>
                  <a:off x="1912179" y="4044505"/>
                  <a:ext cx="181487" cy="25622"/>
                  <a:chOff x="1912179" y="4044506"/>
                  <a:chExt cx="181487" cy="25622"/>
                </a:xfrm>
              </p:grpSpPr>
              <p:sp>
                <p:nvSpPr>
                  <p:cNvPr id="4359" name="Google Shape;4359;p7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0" name="Google Shape;4360;p7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61" name="Google Shape;4361;p72"/>
                <p:cNvGrpSpPr/>
                <p:nvPr/>
              </p:nvGrpSpPr>
              <p:grpSpPr>
                <a:xfrm>
                  <a:off x="1560718" y="3800594"/>
                  <a:ext cx="351472" cy="302090"/>
                  <a:chOff x="1560718" y="3800594"/>
                  <a:chExt cx="351472" cy="302090"/>
                </a:xfrm>
              </p:grpSpPr>
              <p:grpSp>
                <p:nvGrpSpPr>
                  <p:cNvPr id="4362" name="Google Shape;4362;p72"/>
                  <p:cNvGrpSpPr/>
                  <p:nvPr/>
                </p:nvGrpSpPr>
                <p:grpSpPr>
                  <a:xfrm>
                    <a:off x="1560718" y="3842857"/>
                    <a:ext cx="173586" cy="217131"/>
                    <a:chOff x="1560718" y="3842857"/>
                    <a:chExt cx="173586" cy="217131"/>
                  </a:xfrm>
                </p:grpSpPr>
                <p:sp>
                  <p:nvSpPr>
                    <p:cNvPr id="4363" name="Google Shape;4363;p7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4" name="Google Shape;4364;p7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5" name="Google Shape;4365;p7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366" name="Google Shape;4366;p7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7" name="Google Shape;4367;p7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4368" name="Google Shape;4368;p7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69" name="Google Shape;4369;p72"/>
              <p:cNvGrpSpPr/>
              <p:nvPr/>
            </p:nvGrpSpPr>
            <p:grpSpPr>
              <a:xfrm>
                <a:off x="785350" y="3605478"/>
                <a:ext cx="535311" cy="249245"/>
                <a:chOff x="785350" y="3605478"/>
                <a:chExt cx="535311" cy="249245"/>
              </a:xfrm>
            </p:grpSpPr>
            <p:grpSp>
              <p:nvGrpSpPr>
                <p:cNvPr id="4370" name="Google Shape;4370;p72"/>
                <p:cNvGrpSpPr/>
                <p:nvPr/>
              </p:nvGrpSpPr>
              <p:grpSpPr>
                <a:xfrm>
                  <a:off x="785350" y="3605478"/>
                  <a:ext cx="376191" cy="102736"/>
                  <a:chOff x="785350" y="3605478"/>
                  <a:chExt cx="376191" cy="102736"/>
                </a:xfrm>
              </p:grpSpPr>
              <p:sp>
                <p:nvSpPr>
                  <p:cNvPr id="4371" name="Google Shape;4371;p7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2" name="Google Shape;4372;p7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3" name="Google Shape;4373;p7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74" name="Google Shape;4374;p72"/>
                <p:cNvGrpSpPr/>
                <p:nvPr/>
              </p:nvGrpSpPr>
              <p:grpSpPr>
                <a:xfrm>
                  <a:off x="1161530" y="3655851"/>
                  <a:ext cx="159131" cy="198872"/>
                  <a:chOff x="1161530" y="3655851"/>
                  <a:chExt cx="159131" cy="198872"/>
                </a:xfrm>
              </p:grpSpPr>
              <p:sp>
                <p:nvSpPr>
                  <p:cNvPr id="4375" name="Google Shape;4375;p7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6" name="Google Shape;4376;p7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377" name="Google Shape;4377;p72"/>
              <p:cNvGrpSpPr/>
              <p:nvPr/>
            </p:nvGrpSpPr>
            <p:grpSpPr>
              <a:xfrm>
                <a:off x="785350" y="4047614"/>
                <a:ext cx="535311" cy="240783"/>
                <a:chOff x="785350" y="4047614"/>
                <a:chExt cx="535311" cy="240783"/>
              </a:xfrm>
            </p:grpSpPr>
            <p:grpSp>
              <p:nvGrpSpPr>
                <p:cNvPr id="4378" name="Google Shape;4378;p72"/>
                <p:cNvGrpSpPr/>
                <p:nvPr/>
              </p:nvGrpSpPr>
              <p:grpSpPr>
                <a:xfrm>
                  <a:off x="1161636" y="4047614"/>
                  <a:ext cx="159025" cy="190415"/>
                  <a:chOff x="1161636" y="4047614"/>
                  <a:chExt cx="159025" cy="190415"/>
                </a:xfrm>
              </p:grpSpPr>
              <p:sp>
                <p:nvSpPr>
                  <p:cNvPr id="4379" name="Google Shape;4379;p7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0" name="Google Shape;4380;p7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81" name="Google Shape;4381;p72"/>
                <p:cNvGrpSpPr/>
                <p:nvPr/>
              </p:nvGrpSpPr>
              <p:grpSpPr>
                <a:xfrm>
                  <a:off x="785350" y="4185661"/>
                  <a:ext cx="376191" cy="102736"/>
                  <a:chOff x="785350" y="4185661"/>
                  <a:chExt cx="376191" cy="102736"/>
                </a:xfrm>
              </p:grpSpPr>
              <p:sp>
                <p:nvSpPr>
                  <p:cNvPr id="4382" name="Google Shape;4382;p7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3" name="Google Shape;4383;p7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4" name="Google Shape;4384;p7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385" name="Google Shape;4385;p72"/>
              <p:cNvGrpSpPr/>
              <p:nvPr/>
            </p:nvGrpSpPr>
            <p:grpSpPr>
              <a:xfrm>
                <a:off x="1501054" y="3605478"/>
                <a:ext cx="526340" cy="249240"/>
                <a:chOff x="1501054" y="3605478"/>
                <a:chExt cx="526340" cy="249240"/>
              </a:xfrm>
            </p:grpSpPr>
            <p:grpSp>
              <p:nvGrpSpPr>
                <p:cNvPr id="4386" name="Google Shape;4386;p72"/>
                <p:cNvGrpSpPr/>
                <p:nvPr/>
              </p:nvGrpSpPr>
              <p:grpSpPr>
                <a:xfrm>
                  <a:off x="1834208" y="3643867"/>
                  <a:ext cx="193185" cy="25622"/>
                  <a:chOff x="1834208" y="3643867"/>
                  <a:chExt cx="193185" cy="25622"/>
                </a:xfrm>
              </p:grpSpPr>
              <p:sp>
                <p:nvSpPr>
                  <p:cNvPr id="4387" name="Google Shape;4387;p7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8" name="Google Shape;4388;p7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89" name="Google Shape;4389;p72"/>
                <p:cNvGrpSpPr/>
                <p:nvPr/>
              </p:nvGrpSpPr>
              <p:grpSpPr>
                <a:xfrm>
                  <a:off x="1501054" y="3605478"/>
                  <a:ext cx="333165" cy="249240"/>
                  <a:chOff x="1501054" y="3605478"/>
                  <a:chExt cx="333165" cy="249240"/>
                </a:xfrm>
              </p:grpSpPr>
              <p:sp>
                <p:nvSpPr>
                  <p:cNvPr id="4390" name="Google Shape;4390;p7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91" name="Google Shape;4391;p72"/>
                  <p:cNvGrpSpPr/>
                  <p:nvPr/>
                </p:nvGrpSpPr>
                <p:grpSpPr>
                  <a:xfrm>
                    <a:off x="1501054" y="3655851"/>
                    <a:ext cx="155286" cy="198867"/>
                    <a:chOff x="1501054" y="3655851"/>
                    <a:chExt cx="155286" cy="198867"/>
                  </a:xfrm>
                </p:grpSpPr>
                <p:sp>
                  <p:nvSpPr>
                    <p:cNvPr id="4392" name="Google Shape;4392;p7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3" name="Google Shape;4393;p7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394" name="Google Shape;4394;p72"/>
              <p:cNvGrpSpPr/>
              <p:nvPr/>
            </p:nvGrpSpPr>
            <p:grpSpPr>
              <a:xfrm>
                <a:off x="724986" y="3800594"/>
                <a:ext cx="532950" cy="302090"/>
                <a:chOff x="724986" y="3800594"/>
                <a:chExt cx="532950" cy="302090"/>
              </a:xfrm>
            </p:grpSpPr>
            <p:grpSp>
              <p:nvGrpSpPr>
                <p:cNvPr id="4395" name="Google Shape;4395;p72"/>
                <p:cNvGrpSpPr/>
                <p:nvPr/>
              </p:nvGrpSpPr>
              <p:grpSpPr>
                <a:xfrm>
                  <a:off x="724986" y="4044367"/>
                  <a:ext cx="181314" cy="25626"/>
                  <a:chOff x="724986" y="4044367"/>
                  <a:chExt cx="181314" cy="25626"/>
                </a:xfrm>
              </p:grpSpPr>
              <p:sp>
                <p:nvSpPr>
                  <p:cNvPr id="4396" name="Google Shape;4396;p7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7" name="Google Shape;4397;p7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98" name="Google Shape;4398;p72"/>
                <p:cNvGrpSpPr/>
                <p:nvPr/>
              </p:nvGrpSpPr>
              <p:grpSpPr>
                <a:xfrm>
                  <a:off x="906290" y="3800594"/>
                  <a:ext cx="351646" cy="302090"/>
                  <a:chOff x="906290" y="3800594"/>
                  <a:chExt cx="351646" cy="302090"/>
                </a:xfrm>
              </p:grpSpPr>
              <p:grpSp>
                <p:nvGrpSpPr>
                  <p:cNvPr id="4399" name="Google Shape;4399;p72"/>
                  <p:cNvGrpSpPr/>
                  <p:nvPr/>
                </p:nvGrpSpPr>
                <p:grpSpPr>
                  <a:xfrm>
                    <a:off x="1084172" y="3842857"/>
                    <a:ext cx="173764" cy="217131"/>
                    <a:chOff x="1084172" y="3842857"/>
                    <a:chExt cx="173764" cy="217131"/>
                  </a:xfrm>
                </p:grpSpPr>
                <p:grpSp>
                  <p:nvGrpSpPr>
                    <p:cNvPr id="4400" name="Google Shape;4400;p72"/>
                    <p:cNvGrpSpPr/>
                    <p:nvPr/>
                  </p:nvGrpSpPr>
                  <p:grpSpPr>
                    <a:xfrm>
                      <a:off x="1156862" y="3936509"/>
                      <a:ext cx="101073" cy="25622"/>
                      <a:chOff x="1156862" y="3936509"/>
                      <a:chExt cx="101073" cy="25622"/>
                    </a:xfrm>
                  </p:grpSpPr>
                  <p:sp>
                    <p:nvSpPr>
                      <p:cNvPr id="4401" name="Google Shape;4401;p7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2" name="Google Shape;4402;p7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403" name="Google Shape;4403;p7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404" name="Google Shape;4404;p7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5" name="Google Shape;4405;p7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06" name="Google Shape;4406;p72"/>
                <p:cNvGrpSpPr/>
                <p:nvPr/>
              </p:nvGrpSpPr>
              <p:grpSpPr>
                <a:xfrm>
                  <a:off x="724986" y="3830189"/>
                  <a:ext cx="189533" cy="25626"/>
                  <a:chOff x="724986" y="3830189"/>
                  <a:chExt cx="189533" cy="25626"/>
                </a:xfrm>
              </p:grpSpPr>
              <p:sp>
                <p:nvSpPr>
                  <p:cNvPr id="4407" name="Google Shape;4407;p7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8" name="Google Shape;4408;p7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nvGrpSpPr>
          <p:cNvPr id="4409" name="Google Shape;4409;p72"/>
          <p:cNvGrpSpPr/>
          <p:nvPr/>
        </p:nvGrpSpPr>
        <p:grpSpPr>
          <a:xfrm>
            <a:off x="4506595" y="4911279"/>
            <a:ext cx="1897402" cy="1870756"/>
            <a:chOff x="2253298" y="2428317"/>
            <a:chExt cx="948701" cy="935378"/>
          </a:xfrm>
        </p:grpSpPr>
        <p:sp>
          <p:nvSpPr>
            <p:cNvPr id="4410" name="Google Shape;4410;p7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1" name="Google Shape;4411;p7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2" name="Google Shape;4412;p7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3" name="Google Shape;4413;p7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4" name="Google Shape;4414;p7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5" name="Google Shape;4415;p7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6" name="Google Shape;4416;p7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7" name="Google Shape;4417;p7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8" name="Google Shape;4418;p7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9" name="Google Shape;4419;p7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0" name="Google Shape;4420;p7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1" name="Google Shape;4421;p7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2" name="Google Shape;4422;p7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3" name="Google Shape;4423;p7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4" name="Google Shape;4424;p7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5" name="Google Shape;4425;p7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6" name="Google Shape;4426;p7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7" name="Google Shape;4427;p7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8" name="Google Shape;4428;p7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9" name="Google Shape;4429;p7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0" name="Google Shape;4430;p7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1" name="Google Shape;4431;p7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2" name="Google Shape;4432;p7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3" name="Google Shape;4433;p7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4" name="Google Shape;4434;p7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5" name="Google Shape;4435;p7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6" name="Google Shape;4436;p7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7" name="Google Shape;4437;p7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8" name="Google Shape;4438;p7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9" name="Google Shape;4439;p7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0" name="Google Shape;4440;p7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1" name="Google Shape;4441;p7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2" name="Google Shape;4442;p7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6" name="Shape 4446"/>
        <p:cNvGrpSpPr/>
        <p:nvPr/>
      </p:nvGrpSpPr>
      <p:grpSpPr>
        <a:xfrm>
          <a:off x="0" y="0"/>
          <a:ext cx="0" cy="0"/>
          <a:chOff x="0" y="0"/>
          <a:chExt cx="0" cy="0"/>
        </a:xfrm>
      </p:grpSpPr>
      <p:grpSp>
        <p:nvGrpSpPr>
          <p:cNvPr id="4447" name="Google Shape;4447;p73"/>
          <p:cNvGrpSpPr/>
          <p:nvPr/>
        </p:nvGrpSpPr>
        <p:grpSpPr>
          <a:xfrm>
            <a:off x="6707164" y="2291253"/>
            <a:ext cx="4726786" cy="2035733"/>
            <a:chOff x="3292400" y="1219146"/>
            <a:chExt cx="2615240" cy="1110239"/>
          </a:xfrm>
        </p:grpSpPr>
        <p:sp>
          <p:nvSpPr>
            <p:cNvPr id="4448" name="Google Shape;4448;p7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449" name="Google Shape;4449;p7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450" name="Google Shape;4450;p7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JANUARY</a:t>
              </a:r>
              <a:endParaRPr sz="400">
                <a:solidFill>
                  <a:srgbClr val="FFFFFF"/>
                </a:solidFill>
              </a:endParaRPr>
            </a:p>
          </p:txBody>
        </p:sp>
        <p:sp>
          <p:nvSpPr>
            <p:cNvPr id="4451" name="Google Shape;4451;p7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FEBRUARY</a:t>
              </a:r>
              <a:endParaRPr sz="400">
                <a:solidFill>
                  <a:srgbClr val="FFFFFF"/>
                </a:solidFill>
              </a:endParaRPr>
            </a:p>
          </p:txBody>
        </p:sp>
        <p:sp>
          <p:nvSpPr>
            <p:cNvPr id="4452" name="Google Shape;4452;p7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MARCH</a:t>
              </a:r>
              <a:endParaRPr sz="400">
                <a:solidFill>
                  <a:srgbClr val="FFFFFF"/>
                </a:solidFill>
              </a:endParaRPr>
            </a:p>
          </p:txBody>
        </p:sp>
        <p:sp>
          <p:nvSpPr>
            <p:cNvPr id="4453" name="Google Shape;4453;p7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APRIL</a:t>
              </a:r>
              <a:endParaRPr sz="400">
                <a:solidFill>
                  <a:srgbClr val="FFFFFF"/>
                </a:solidFill>
              </a:endParaRPr>
            </a:p>
          </p:txBody>
        </p:sp>
        <p:sp>
          <p:nvSpPr>
            <p:cNvPr id="4454" name="Google Shape;4454;p7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MAY</a:t>
              </a:r>
              <a:endParaRPr sz="400">
                <a:solidFill>
                  <a:srgbClr val="FFFFFF"/>
                </a:solidFill>
              </a:endParaRPr>
            </a:p>
          </p:txBody>
        </p:sp>
        <p:sp>
          <p:nvSpPr>
            <p:cNvPr id="4455" name="Google Shape;4455;p7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JUNE</a:t>
              </a:r>
              <a:endParaRPr sz="400">
                <a:solidFill>
                  <a:srgbClr val="FFFFFF"/>
                </a:solidFill>
              </a:endParaRPr>
            </a:p>
          </p:txBody>
        </p:sp>
        <p:sp>
          <p:nvSpPr>
            <p:cNvPr id="4456" name="Google Shape;4456;p7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400">
                  <a:solidFill>
                    <a:srgbClr val="FFFFFF"/>
                  </a:solidFill>
                </a:rPr>
                <a:t>PHASE 1</a:t>
              </a:r>
              <a:endParaRPr sz="400">
                <a:solidFill>
                  <a:srgbClr val="FFFFFF"/>
                </a:solidFill>
              </a:endParaRPr>
            </a:p>
          </p:txBody>
        </p:sp>
        <p:sp>
          <p:nvSpPr>
            <p:cNvPr id="4457" name="Google Shape;4457;p7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400">
                  <a:solidFill>
                    <a:srgbClr val="FFFFFF"/>
                  </a:solidFill>
                </a:rPr>
                <a:t>PHASE 2</a:t>
              </a:r>
              <a:endParaRPr sz="400">
                <a:solidFill>
                  <a:srgbClr val="FFFFFF"/>
                </a:solidFill>
              </a:endParaRPr>
            </a:p>
          </p:txBody>
        </p:sp>
        <p:sp>
          <p:nvSpPr>
            <p:cNvPr id="4458" name="Google Shape;4458;p7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1</a:t>
              </a:r>
              <a:endParaRPr sz="400">
                <a:solidFill>
                  <a:srgbClr val="FFFFFF"/>
                </a:solidFill>
              </a:endParaRPr>
            </a:p>
          </p:txBody>
        </p:sp>
        <p:sp>
          <p:nvSpPr>
            <p:cNvPr id="4459" name="Google Shape;4459;p7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2</a:t>
              </a:r>
              <a:endParaRPr sz="400">
                <a:solidFill>
                  <a:srgbClr val="FFFFFF"/>
                </a:solidFill>
              </a:endParaRPr>
            </a:p>
          </p:txBody>
        </p:sp>
        <p:sp>
          <p:nvSpPr>
            <p:cNvPr id="4460" name="Google Shape;4460;p7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1</a:t>
              </a:r>
              <a:endParaRPr sz="400">
                <a:solidFill>
                  <a:srgbClr val="FFFFFF"/>
                </a:solidFill>
              </a:endParaRPr>
            </a:p>
          </p:txBody>
        </p:sp>
        <p:sp>
          <p:nvSpPr>
            <p:cNvPr id="4461" name="Google Shape;4461;p7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2</a:t>
              </a:r>
              <a:endParaRPr sz="400">
                <a:solidFill>
                  <a:srgbClr val="FFFFFF"/>
                </a:solidFill>
              </a:endParaRPr>
            </a:p>
          </p:txBody>
        </p:sp>
        <p:grpSp>
          <p:nvGrpSpPr>
            <p:cNvPr id="4462" name="Google Shape;4462;p73"/>
            <p:cNvGrpSpPr/>
            <p:nvPr/>
          </p:nvGrpSpPr>
          <p:grpSpPr>
            <a:xfrm>
              <a:off x="3748438" y="1378608"/>
              <a:ext cx="2159202" cy="903971"/>
              <a:chOff x="1683525" y="2179850"/>
              <a:chExt cx="4519050" cy="2134525"/>
            </a:xfrm>
          </p:grpSpPr>
          <p:sp>
            <p:nvSpPr>
              <p:cNvPr id="4463" name="Google Shape;4463;p7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464" name="Google Shape;4464;p7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465" name="Google Shape;4465;p7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466" name="Google Shape;4466;p7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467" name="Google Shape;4467;p7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468" name="Google Shape;4468;p7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469" name="Google Shape;4469;p7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470" name="Google Shape;4470;p7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471" name="Google Shape;4471;p7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472" name="Google Shape;4472;p7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473" name="Google Shape;4473;p7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474" name="Google Shape;4474;p7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475" name="Google Shape;4475;p73"/>
          <p:cNvGraphicFramePr/>
          <p:nvPr/>
        </p:nvGraphicFramePr>
        <p:xfrm>
          <a:off x="11899350" y="4646199"/>
          <a:ext cx="3000000" cy="3000000"/>
        </p:xfrm>
        <a:graphic>
          <a:graphicData uri="http://schemas.openxmlformats.org/drawingml/2006/table">
            <a:tbl>
              <a:tblPr>
                <a:noFill/>
                <a:tableStyleId>{86FFD8C6-E167-4250-9FE2-58D734B13FAB}</a:tableStyleId>
              </a:tblPr>
              <a:tblGrid>
                <a:gridCol w="1245650"/>
                <a:gridCol w="1245650"/>
                <a:gridCol w="1245650"/>
                <a:gridCol w="1245650"/>
              </a:tblGrid>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476" name="Google Shape;4476;p73"/>
          <p:cNvGrpSpPr/>
          <p:nvPr/>
        </p:nvGrpSpPr>
        <p:grpSpPr>
          <a:xfrm>
            <a:off x="11853849" y="6763393"/>
            <a:ext cx="5039650" cy="2002908"/>
            <a:chOff x="1906114" y="789980"/>
            <a:chExt cx="1487676" cy="606868"/>
          </a:xfrm>
        </p:grpSpPr>
        <p:cxnSp>
          <p:nvCxnSpPr>
            <p:cNvPr id="4477" name="Google Shape;4477;p7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478" name="Google Shape;4478;p7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479" name="Google Shape;4479;p7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480" name="Google Shape;4480;p73"/>
            <p:cNvSpPr txBox="1"/>
            <p:nvPr/>
          </p:nvSpPr>
          <p:spPr>
            <a:xfrm flipH="1">
              <a:off x="2109710"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JANUARY</a:t>
              </a:r>
              <a:endParaRPr sz="600">
                <a:solidFill>
                  <a:srgbClr val="E3E9ED"/>
                </a:solidFill>
              </a:endParaRPr>
            </a:p>
          </p:txBody>
        </p:sp>
        <p:sp>
          <p:nvSpPr>
            <p:cNvPr id="4481" name="Google Shape;4481;p73"/>
            <p:cNvSpPr txBox="1"/>
            <p:nvPr/>
          </p:nvSpPr>
          <p:spPr>
            <a:xfrm flipH="1">
              <a:off x="2434275" y="789980"/>
              <a:ext cx="2892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FEBRUARY</a:t>
              </a:r>
              <a:endParaRPr sz="600">
                <a:solidFill>
                  <a:srgbClr val="E3E9ED"/>
                </a:solidFill>
              </a:endParaRPr>
            </a:p>
          </p:txBody>
        </p:sp>
        <p:sp>
          <p:nvSpPr>
            <p:cNvPr id="4482" name="Google Shape;4482;p73"/>
            <p:cNvSpPr txBox="1"/>
            <p:nvPr/>
          </p:nvSpPr>
          <p:spPr>
            <a:xfrm flipH="1">
              <a:off x="2781049"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MARCH</a:t>
              </a:r>
              <a:endParaRPr sz="600">
                <a:solidFill>
                  <a:srgbClr val="E3E9ED"/>
                </a:solidFill>
              </a:endParaRPr>
            </a:p>
          </p:txBody>
        </p:sp>
        <p:sp>
          <p:nvSpPr>
            <p:cNvPr id="4483" name="Google Shape;4483;p73"/>
            <p:cNvSpPr txBox="1"/>
            <p:nvPr/>
          </p:nvSpPr>
          <p:spPr>
            <a:xfrm flipH="1">
              <a:off x="3112690"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APRIL</a:t>
              </a:r>
              <a:endParaRPr sz="600">
                <a:solidFill>
                  <a:srgbClr val="E3E9ED"/>
                </a:solidFill>
              </a:endParaRPr>
            </a:p>
          </p:txBody>
        </p:sp>
        <p:sp>
          <p:nvSpPr>
            <p:cNvPr id="4484" name="Google Shape;4484;p73"/>
            <p:cNvSpPr/>
            <p:nvPr/>
          </p:nvSpPr>
          <p:spPr>
            <a:xfrm>
              <a:off x="2105681" y="964326"/>
              <a:ext cx="2892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5" name="Google Shape;4485;p73"/>
            <p:cNvSpPr/>
            <p:nvPr/>
          </p:nvSpPr>
          <p:spPr>
            <a:xfrm>
              <a:off x="2109515" y="1159286"/>
              <a:ext cx="280200" cy="426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6" name="Google Shape;4486;p73"/>
            <p:cNvSpPr/>
            <p:nvPr/>
          </p:nvSpPr>
          <p:spPr>
            <a:xfrm>
              <a:off x="2753389" y="1353677"/>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7" name="Google Shape;4487;p73"/>
            <p:cNvSpPr/>
            <p:nvPr/>
          </p:nvSpPr>
          <p:spPr>
            <a:xfrm>
              <a:off x="2105681" y="1159287"/>
              <a:ext cx="2892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8" name="Google Shape;4488;p73"/>
            <p:cNvSpPr/>
            <p:nvPr/>
          </p:nvSpPr>
          <p:spPr>
            <a:xfrm>
              <a:off x="2412005" y="1354248"/>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9" name="Google Shape;4489;p73"/>
            <p:cNvSpPr/>
            <p:nvPr/>
          </p:nvSpPr>
          <p:spPr>
            <a:xfrm>
              <a:off x="2410087"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0" name="Google Shape;4490;p73"/>
            <p:cNvSpPr txBox="1"/>
            <p:nvPr/>
          </p:nvSpPr>
          <p:spPr>
            <a:xfrm flipH="1">
              <a:off x="1906114" y="918164"/>
              <a:ext cx="203400" cy="1065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3200"/>
                </a:spcAft>
                <a:buNone/>
              </a:pPr>
              <a:r>
                <a:rPr lang="en" sz="600">
                  <a:solidFill>
                    <a:srgbClr val="E3E9ED"/>
                  </a:solidFill>
                </a:rPr>
                <a:t>PHASE 1</a:t>
              </a:r>
              <a:endParaRPr sz="600">
                <a:solidFill>
                  <a:srgbClr val="E3E9ED"/>
                </a:solidFill>
              </a:endParaRPr>
            </a:p>
          </p:txBody>
        </p:sp>
        <p:sp>
          <p:nvSpPr>
            <p:cNvPr id="4491" name="Google Shape;4491;p73"/>
            <p:cNvSpPr txBox="1"/>
            <p:nvPr/>
          </p:nvSpPr>
          <p:spPr>
            <a:xfrm flipH="1">
              <a:off x="1919618" y="1113390"/>
              <a:ext cx="189900" cy="91200"/>
            </a:xfrm>
            <a:prstGeom prst="rect">
              <a:avLst/>
            </a:prstGeom>
            <a:noFill/>
            <a:ln>
              <a:noFill/>
            </a:ln>
          </p:spPr>
          <p:txBody>
            <a:bodyPr anchorCtr="0" anchor="t" bIns="182850" lIns="182850" spcFirstLastPara="1" rIns="182850" wrap="square" tIns="182850">
              <a:noAutofit/>
            </a:bodyPr>
            <a:lstStyle/>
            <a:p>
              <a:pPr indent="0" lvl="0" marL="0" rtl="0" algn="r">
                <a:lnSpc>
                  <a:spcPct val="115000"/>
                </a:lnSpc>
                <a:spcBef>
                  <a:spcPts val="0"/>
                </a:spcBef>
                <a:spcAft>
                  <a:spcPts val="3200"/>
                </a:spcAft>
                <a:buNone/>
              </a:pPr>
              <a:r>
                <a:rPr lang="en" sz="600">
                  <a:solidFill>
                    <a:srgbClr val="E3E9ED"/>
                  </a:solidFill>
                </a:rPr>
                <a:t>Task 1</a:t>
              </a:r>
              <a:endParaRPr sz="600">
                <a:solidFill>
                  <a:srgbClr val="E3E9ED"/>
                </a:solidFill>
              </a:endParaRPr>
            </a:p>
          </p:txBody>
        </p:sp>
        <p:sp>
          <p:nvSpPr>
            <p:cNvPr id="4492" name="Google Shape;4492;p73"/>
            <p:cNvSpPr txBox="1"/>
            <p:nvPr/>
          </p:nvSpPr>
          <p:spPr>
            <a:xfrm flipH="1">
              <a:off x="1906118" y="1304527"/>
              <a:ext cx="203400" cy="91200"/>
            </a:xfrm>
            <a:prstGeom prst="rect">
              <a:avLst/>
            </a:prstGeom>
            <a:noFill/>
            <a:ln>
              <a:noFill/>
            </a:ln>
          </p:spPr>
          <p:txBody>
            <a:bodyPr anchorCtr="0" anchor="t" bIns="182850" lIns="182850" spcFirstLastPara="1" rIns="182850" wrap="square" tIns="182850">
              <a:noAutofit/>
            </a:bodyPr>
            <a:lstStyle/>
            <a:p>
              <a:pPr indent="0" lvl="0" marL="0" rtl="0" algn="r">
                <a:lnSpc>
                  <a:spcPct val="115000"/>
                </a:lnSpc>
                <a:spcBef>
                  <a:spcPts val="0"/>
                </a:spcBef>
                <a:spcAft>
                  <a:spcPts val="3200"/>
                </a:spcAft>
                <a:buNone/>
              </a:pPr>
              <a:r>
                <a:rPr lang="en" sz="600">
                  <a:solidFill>
                    <a:srgbClr val="E3E9ED"/>
                  </a:solidFill>
                </a:rPr>
                <a:t>Task 2</a:t>
              </a:r>
              <a:endParaRPr sz="600">
                <a:solidFill>
                  <a:srgbClr val="E3E9ED"/>
                </a:solidFill>
              </a:endParaRPr>
            </a:p>
          </p:txBody>
        </p:sp>
        <p:sp>
          <p:nvSpPr>
            <p:cNvPr id="4493" name="Google Shape;4493;p73"/>
            <p:cNvSpPr/>
            <p:nvPr/>
          </p:nvSpPr>
          <p:spPr>
            <a:xfrm>
              <a:off x="2750975"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94" name="Google Shape;4494;p73"/>
          <p:cNvGrpSpPr/>
          <p:nvPr/>
        </p:nvGrpSpPr>
        <p:grpSpPr>
          <a:xfrm>
            <a:off x="1452799" y="2381311"/>
            <a:ext cx="4788741" cy="1953003"/>
            <a:chOff x="749309" y="1112739"/>
            <a:chExt cx="2371603" cy="976502"/>
          </a:xfrm>
        </p:grpSpPr>
        <p:sp>
          <p:nvSpPr>
            <p:cNvPr id="4495" name="Google Shape;4495;p73"/>
            <p:cNvSpPr/>
            <p:nvPr/>
          </p:nvSpPr>
          <p:spPr>
            <a:xfrm>
              <a:off x="1092126"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6" name="Google Shape;4496;p73"/>
            <p:cNvSpPr/>
            <p:nvPr/>
          </p:nvSpPr>
          <p:spPr>
            <a:xfrm>
              <a:off x="1434943"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7" name="Google Shape;4497;p73"/>
            <p:cNvSpPr/>
            <p:nvPr/>
          </p:nvSpPr>
          <p:spPr>
            <a:xfrm>
              <a:off x="1777760"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8" name="Google Shape;4498;p73"/>
            <p:cNvSpPr/>
            <p:nvPr/>
          </p:nvSpPr>
          <p:spPr>
            <a:xfrm>
              <a:off x="2120578"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9" name="Google Shape;4499;p73"/>
            <p:cNvSpPr/>
            <p:nvPr/>
          </p:nvSpPr>
          <p:spPr>
            <a:xfrm>
              <a:off x="2463395"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0" name="Google Shape;4500;p73"/>
            <p:cNvSpPr/>
            <p:nvPr/>
          </p:nvSpPr>
          <p:spPr>
            <a:xfrm>
              <a:off x="2806212"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1" name="Google Shape;4501;p73"/>
            <p:cNvSpPr/>
            <p:nvPr/>
          </p:nvSpPr>
          <p:spPr>
            <a:xfrm>
              <a:off x="749309" y="136229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2" name="Google Shape;4502;p73"/>
            <p:cNvSpPr/>
            <p:nvPr/>
          </p:nvSpPr>
          <p:spPr>
            <a:xfrm>
              <a:off x="1092126"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3" name="Google Shape;4503;p73"/>
            <p:cNvSpPr/>
            <p:nvPr/>
          </p:nvSpPr>
          <p:spPr>
            <a:xfrm>
              <a:off x="1434943"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4" name="Google Shape;4504;p73"/>
            <p:cNvSpPr/>
            <p:nvPr/>
          </p:nvSpPr>
          <p:spPr>
            <a:xfrm>
              <a:off x="1777760"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5" name="Google Shape;4505;p73"/>
            <p:cNvSpPr/>
            <p:nvPr/>
          </p:nvSpPr>
          <p:spPr>
            <a:xfrm>
              <a:off x="2120578"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6" name="Google Shape;4506;p73"/>
            <p:cNvSpPr/>
            <p:nvPr/>
          </p:nvSpPr>
          <p:spPr>
            <a:xfrm>
              <a:off x="2463395"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7" name="Google Shape;4507;p73"/>
            <p:cNvSpPr/>
            <p:nvPr/>
          </p:nvSpPr>
          <p:spPr>
            <a:xfrm>
              <a:off x="2806212"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8" name="Google Shape;4508;p73"/>
            <p:cNvSpPr/>
            <p:nvPr/>
          </p:nvSpPr>
          <p:spPr>
            <a:xfrm>
              <a:off x="749309" y="161184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9" name="Google Shape;4509;p73"/>
            <p:cNvSpPr/>
            <p:nvPr/>
          </p:nvSpPr>
          <p:spPr>
            <a:xfrm>
              <a:off x="1092126"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0" name="Google Shape;4510;p73"/>
            <p:cNvSpPr/>
            <p:nvPr/>
          </p:nvSpPr>
          <p:spPr>
            <a:xfrm>
              <a:off x="1434943"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1" name="Google Shape;4511;p73"/>
            <p:cNvSpPr/>
            <p:nvPr/>
          </p:nvSpPr>
          <p:spPr>
            <a:xfrm>
              <a:off x="1777760"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2" name="Google Shape;4512;p73"/>
            <p:cNvSpPr/>
            <p:nvPr/>
          </p:nvSpPr>
          <p:spPr>
            <a:xfrm>
              <a:off x="2120578"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3" name="Google Shape;4513;p73"/>
            <p:cNvSpPr/>
            <p:nvPr/>
          </p:nvSpPr>
          <p:spPr>
            <a:xfrm>
              <a:off x="2463395"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4" name="Google Shape;4514;p73"/>
            <p:cNvSpPr/>
            <p:nvPr/>
          </p:nvSpPr>
          <p:spPr>
            <a:xfrm>
              <a:off x="2806212"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5" name="Google Shape;4515;p73"/>
            <p:cNvSpPr/>
            <p:nvPr/>
          </p:nvSpPr>
          <p:spPr>
            <a:xfrm>
              <a:off x="749309" y="186140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6" name="Google Shape;4516;p73"/>
            <p:cNvSpPr/>
            <p:nvPr/>
          </p:nvSpPr>
          <p:spPr>
            <a:xfrm>
              <a:off x="1092126"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7" name="Google Shape;4517;p73"/>
            <p:cNvSpPr/>
            <p:nvPr/>
          </p:nvSpPr>
          <p:spPr>
            <a:xfrm>
              <a:off x="1434943"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8" name="Google Shape;4518;p73"/>
            <p:cNvSpPr/>
            <p:nvPr/>
          </p:nvSpPr>
          <p:spPr>
            <a:xfrm>
              <a:off x="1777760"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9" name="Google Shape;4519;p73"/>
            <p:cNvSpPr/>
            <p:nvPr/>
          </p:nvSpPr>
          <p:spPr>
            <a:xfrm>
              <a:off x="2120578"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0" name="Google Shape;4520;p73"/>
            <p:cNvSpPr/>
            <p:nvPr/>
          </p:nvSpPr>
          <p:spPr>
            <a:xfrm>
              <a:off x="2463395"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1" name="Google Shape;4521;p73"/>
            <p:cNvSpPr/>
            <p:nvPr/>
          </p:nvSpPr>
          <p:spPr>
            <a:xfrm>
              <a:off x="2806212"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2" name="Google Shape;4522;p73"/>
            <p:cNvSpPr/>
            <p:nvPr/>
          </p:nvSpPr>
          <p:spPr>
            <a:xfrm>
              <a:off x="749309" y="111273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3" name="Google Shape;4523;p73"/>
            <p:cNvSpPr/>
            <p:nvPr/>
          </p:nvSpPr>
          <p:spPr>
            <a:xfrm>
              <a:off x="1434877" y="1258345"/>
              <a:ext cx="16857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4" name="Google Shape;4524;p73"/>
            <p:cNvSpPr/>
            <p:nvPr/>
          </p:nvSpPr>
          <p:spPr>
            <a:xfrm>
              <a:off x="1777683" y="2010641"/>
              <a:ext cx="10002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5" name="Google Shape;4525;p73"/>
            <p:cNvSpPr/>
            <p:nvPr/>
          </p:nvSpPr>
          <p:spPr>
            <a:xfrm>
              <a:off x="1092070"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6" name="Google Shape;4526;p73"/>
            <p:cNvSpPr/>
            <p:nvPr/>
          </p:nvSpPr>
          <p:spPr>
            <a:xfrm>
              <a:off x="2463277"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aphicFrame>
        <p:nvGraphicFramePr>
          <p:cNvPr id="4527" name="Google Shape;4527;p73"/>
          <p:cNvGraphicFramePr/>
          <p:nvPr/>
        </p:nvGraphicFramePr>
        <p:xfrm>
          <a:off x="11899400" y="2377899"/>
          <a:ext cx="3000000" cy="3000000"/>
        </p:xfrm>
        <a:graphic>
          <a:graphicData uri="http://schemas.openxmlformats.org/drawingml/2006/table">
            <a:tbl>
              <a:tblPr>
                <a:noFill/>
                <a:tableStyleId>{86FFD8C6-E167-4250-9FE2-58D734B13FAB}</a:tableStyleId>
              </a:tblPr>
              <a:tblGrid>
                <a:gridCol w="1245650"/>
                <a:gridCol w="1245650"/>
                <a:gridCol w="1245650"/>
                <a:gridCol w="1245650"/>
              </a:tblGrid>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528" name="Google Shape;4528;p73"/>
          <p:cNvGraphicFramePr/>
          <p:nvPr/>
        </p:nvGraphicFramePr>
        <p:xfrm>
          <a:off x="6712825" y="4646199"/>
          <a:ext cx="3000000" cy="3000000"/>
        </p:xfrm>
        <a:graphic>
          <a:graphicData uri="http://schemas.openxmlformats.org/drawingml/2006/table">
            <a:tbl>
              <a:tblPr>
                <a:noFill/>
                <a:tableStyleId>{86FFD8C6-E167-4250-9FE2-58D734B13FAB}</a:tableStyleId>
              </a:tblPr>
              <a:tblGrid>
                <a:gridCol w="1181700"/>
                <a:gridCol w="1181700"/>
                <a:gridCol w="1181700"/>
                <a:gridCol w="1181700"/>
              </a:tblGrid>
              <a:tr h="57905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529" name="Google Shape;4529;p73"/>
          <p:cNvGrpSpPr/>
          <p:nvPr/>
        </p:nvGrpSpPr>
        <p:grpSpPr>
          <a:xfrm>
            <a:off x="8200683" y="5419485"/>
            <a:ext cx="3034873" cy="148919"/>
            <a:chOff x="3980086" y="2804397"/>
            <a:chExt cx="1227600" cy="66900"/>
          </a:xfrm>
        </p:grpSpPr>
        <p:sp>
          <p:nvSpPr>
            <p:cNvPr id="4530" name="Google Shape;4530;p7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531" name="Google Shape;4531;p7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32" name="Google Shape;4532;p73"/>
          <p:cNvGrpSpPr/>
          <p:nvPr/>
        </p:nvGrpSpPr>
        <p:grpSpPr>
          <a:xfrm>
            <a:off x="9450812" y="6004661"/>
            <a:ext cx="1785912" cy="148919"/>
            <a:chOff x="3980086" y="2804397"/>
            <a:chExt cx="1227600" cy="66900"/>
          </a:xfrm>
        </p:grpSpPr>
        <p:sp>
          <p:nvSpPr>
            <p:cNvPr id="4533" name="Google Shape;4533;p7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534" name="Google Shape;4534;p7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35" name="Google Shape;4535;p73"/>
          <p:cNvGrpSpPr/>
          <p:nvPr/>
        </p:nvGrpSpPr>
        <p:grpSpPr>
          <a:xfrm>
            <a:off x="6716996" y="6722426"/>
            <a:ext cx="4726489" cy="2011886"/>
            <a:chOff x="3358415" y="3361302"/>
            <a:chExt cx="2363244" cy="1024695"/>
          </a:xfrm>
        </p:grpSpPr>
        <p:grpSp>
          <p:nvGrpSpPr>
            <p:cNvPr id="4536" name="Google Shape;4536;p73"/>
            <p:cNvGrpSpPr/>
            <p:nvPr/>
          </p:nvGrpSpPr>
          <p:grpSpPr>
            <a:xfrm>
              <a:off x="3358415" y="3361302"/>
              <a:ext cx="441300" cy="1024695"/>
              <a:chOff x="3358415" y="3361302"/>
              <a:chExt cx="441300" cy="1024695"/>
            </a:xfrm>
          </p:grpSpPr>
          <p:sp>
            <p:nvSpPr>
              <p:cNvPr id="4537" name="Google Shape;4537;p73"/>
              <p:cNvSpPr/>
              <p:nvPr/>
            </p:nvSpPr>
            <p:spPr>
              <a:xfrm>
                <a:off x="3358415"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8" name="Google Shape;4538;p73"/>
              <p:cNvSpPr/>
              <p:nvPr/>
            </p:nvSpPr>
            <p:spPr>
              <a:xfrm>
                <a:off x="3358415"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9" name="Google Shape;4539;p73"/>
              <p:cNvSpPr/>
              <p:nvPr/>
            </p:nvSpPr>
            <p:spPr>
              <a:xfrm>
                <a:off x="3358415"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0" name="Google Shape;4540;p73"/>
              <p:cNvSpPr/>
              <p:nvPr/>
            </p:nvSpPr>
            <p:spPr>
              <a:xfrm>
                <a:off x="3358415"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1" name="Google Shape;4541;p73"/>
              <p:cNvSpPr/>
              <p:nvPr/>
            </p:nvSpPr>
            <p:spPr>
              <a:xfrm>
                <a:off x="3358415"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542" name="Google Shape;4542;p73"/>
              <p:cNvSpPr/>
              <p:nvPr/>
            </p:nvSpPr>
            <p:spPr>
              <a:xfrm>
                <a:off x="3358415"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543" name="Google Shape;4543;p73"/>
            <p:cNvGrpSpPr/>
            <p:nvPr/>
          </p:nvGrpSpPr>
          <p:grpSpPr>
            <a:xfrm>
              <a:off x="3838901" y="3361302"/>
              <a:ext cx="441300" cy="1024695"/>
              <a:chOff x="3838901" y="3361302"/>
              <a:chExt cx="441300" cy="1024695"/>
            </a:xfrm>
          </p:grpSpPr>
          <p:sp>
            <p:nvSpPr>
              <p:cNvPr id="4544" name="Google Shape;4544;p73"/>
              <p:cNvSpPr/>
              <p:nvPr/>
            </p:nvSpPr>
            <p:spPr>
              <a:xfrm>
                <a:off x="3838901"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5" name="Google Shape;4545;p73"/>
              <p:cNvSpPr/>
              <p:nvPr/>
            </p:nvSpPr>
            <p:spPr>
              <a:xfrm>
                <a:off x="3838901"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6" name="Google Shape;4546;p73"/>
              <p:cNvSpPr/>
              <p:nvPr/>
            </p:nvSpPr>
            <p:spPr>
              <a:xfrm>
                <a:off x="3838901"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7" name="Google Shape;4547;p73"/>
              <p:cNvSpPr/>
              <p:nvPr/>
            </p:nvSpPr>
            <p:spPr>
              <a:xfrm>
                <a:off x="3838901"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8" name="Google Shape;4548;p73"/>
              <p:cNvSpPr/>
              <p:nvPr/>
            </p:nvSpPr>
            <p:spPr>
              <a:xfrm>
                <a:off x="3838901"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9" name="Google Shape;4549;p73"/>
              <p:cNvSpPr/>
              <p:nvPr/>
            </p:nvSpPr>
            <p:spPr>
              <a:xfrm>
                <a:off x="3838901"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50" name="Google Shape;4550;p73"/>
            <p:cNvGrpSpPr/>
            <p:nvPr/>
          </p:nvGrpSpPr>
          <p:grpSpPr>
            <a:xfrm>
              <a:off x="4319387" y="3361302"/>
              <a:ext cx="441300" cy="1024695"/>
              <a:chOff x="4319387" y="3361302"/>
              <a:chExt cx="441300" cy="1024695"/>
            </a:xfrm>
          </p:grpSpPr>
          <p:sp>
            <p:nvSpPr>
              <p:cNvPr id="4551" name="Google Shape;4551;p73"/>
              <p:cNvSpPr/>
              <p:nvPr/>
            </p:nvSpPr>
            <p:spPr>
              <a:xfrm>
                <a:off x="4319387"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2" name="Google Shape;4552;p73"/>
              <p:cNvSpPr/>
              <p:nvPr/>
            </p:nvSpPr>
            <p:spPr>
              <a:xfrm>
                <a:off x="4319387"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3" name="Google Shape;4553;p73"/>
              <p:cNvSpPr/>
              <p:nvPr/>
            </p:nvSpPr>
            <p:spPr>
              <a:xfrm>
                <a:off x="4319387"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4" name="Google Shape;4554;p73"/>
              <p:cNvSpPr/>
              <p:nvPr/>
            </p:nvSpPr>
            <p:spPr>
              <a:xfrm>
                <a:off x="4319387"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5" name="Google Shape;4555;p73"/>
              <p:cNvSpPr/>
              <p:nvPr/>
            </p:nvSpPr>
            <p:spPr>
              <a:xfrm>
                <a:off x="4319387"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6" name="Google Shape;4556;p73"/>
              <p:cNvSpPr/>
              <p:nvPr/>
            </p:nvSpPr>
            <p:spPr>
              <a:xfrm>
                <a:off x="4319387"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57" name="Google Shape;4557;p73"/>
            <p:cNvGrpSpPr/>
            <p:nvPr/>
          </p:nvGrpSpPr>
          <p:grpSpPr>
            <a:xfrm>
              <a:off x="4799873" y="3361302"/>
              <a:ext cx="441300" cy="1024695"/>
              <a:chOff x="4799873" y="3361302"/>
              <a:chExt cx="441300" cy="1024695"/>
            </a:xfrm>
          </p:grpSpPr>
          <p:sp>
            <p:nvSpPr>
              <p:cNvPr id="4558" name="Google Shape;4558;p73"/>
              <p:cNvSpPr/>
              <p:nvPr/>
            </p:nvSpPr>
            <p:spPr>
              <a:xfrm>
                <a:off x="4799873"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9" name="Google Shape;4559;p73"/>
              <p:cNvSpPr/>
              <p:nvPr/>
            </p:nvSpPr>
            <p:spPr>
              <a:xfrm>
                <a:off x="4799873"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0" name="Google Shape;4560;p73"/>
              <p:cNvSpPr/>
              <p:nvPr/>
            </p:nvSpPr>
            <p:spPr>
              <a:xfrm>
                <a:off x="4799873"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1" name="Google Shape;4561;p73"/>
              <p:cNvSpPr/>
              <p:nvPr/>
            </p:nvSpPr>
            <p:spPr>
              <a:xfrm>
                <a:off x="4799873"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2" name="Google Shape;4562;p73"/>
              <p:cNvSpPr/>
              <p:nvPr/>
            </p:nvSpPr>
            <p:spPr>
              <a:xfrm>
                <a:off x="4799873"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3" name="Google Shape;4563;p73"/>
              <p:cNvSpPr/>
              <p:nvPr/>
            </p:nvSpPr>
            <p:spPr>
              <a:xfrm>
                <a:off x="4799873"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64" name="Google Shape;4564;p73"/>
            <p:cNvGrpSpPr/>
            <p:nvPr/>
          </p:nvGrpSpPr>
          <p:grpSpPr>
            <a:xfrm>
              <a:off x="5280360" y="3361302"/>
              <a:ext cx="441300" cy="1024695"/>
              <a:chOff x="5280360" y="3361302"/>
              <a:chExt cx="441300" cy="1024695"/>
            </a:xfrm>
          </p:grpSpPr>
          <p:sp>
            <p:nvSpPr>
              <p:cNvPr id="4565" name="Google Shape;4565;p73"/>
              <p:cNvSpPr/>
              <p:nvPr/>
            </p:nvSpPr>
            <p:spPr>
              <a:xfrm>
                <a:off x="5280360"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6" name="Google Shape;4566;p73"/>
              <p:cNvSpPr/>
              <p:nvPr/>
            </p:nvSpPr>
            <p:spPr>
              <a:xfrm>
                <a:off x="5280360"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7" name="Google Shape;4567;p73"/>
              <p:cNvSpPr/>
              <p:nvPr/>
            </p:nvSpPr>
            <p:spPr>
              <a:xfrm>
                <a:off x="5280360"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8" name="Google Shape;4568;p73"/>
              <p:cNvSpPr/>
              <p:nvPr/>
            </p:nvSpPr>
            <p:spPr>
              <a:xfrm>
                <a:off x="5280360"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9" name="Google Shape;4569;p73"/>
              <p:cNvSpPr/>
              <p:nvPr/>
            </p:nvSpPr>
            <p:spPr>
              <a:xfrm>
                <a:off x="5280360"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0" name="Google Shape;4570;p73"/>
              <p:cNvSpPr/>
              <p:nvPr/>
            </p:nvSpPr>
            <p:spPr>
              <a:xfrm>
                <a:off x="5280360"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aphicFrame>
        <p:nvGraphicFramePr>
          <p:cNvPr id="4571" name="Google Shape;4571;p73"/>
          <p:cNvGraphicFramePr/>
          <p:nvPr/>
        </p:nvGraphicFramePr>
        <p:xfrm>
          <a:off x="1449850" y="4646199"/>
          <a:ext cx="3000000" cy="3000000"/>
        </p:xfrm>
        <a:graphic>
          <a:graphicData uri="http://schemas.openxmlformats.org/drawingml/2006/table">
            <a:tbl>
              <a:tblPr>
                <a:noFill/>
                <a:tableStyleId>{86FFD8C6-E167-4250-9FE2-58D734B13FAB}</a:tableStyleId>
              </a:tblPr>
              <a:tblGrid>
                <a:gridCol w="1201800"/>
                <a:gridCol w="1201800"/>
                <a:gridCol w="1201800"/>
                <a:gridCol w="1201800"/>
              </a:tblGrid>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572" name="Google Shape;4572;p73"/>
          <p:cNvGrpSpPr/>
          <p:nvPr/>
        </p:nvGrpSpPr>
        <p:grpSpPr>
          <a:xfrm>
            <a:off x="1452900" y="6745650"/>
            <a:ext cx="4807228" cy="2011800"/>
            <a:chOff x="726450" y="3372825"/>
            <a:chExt cx="2403614" cy="1005900"/>
          </a:xfrm>
        </p:grpSpPr>
        <p:grpSp>
          <p:nvGrpSpPr>
            <p:cNvPr id="4573" name="Google Shape;4573;p73"/>
            <p:cNvGrpSpPr/>
            <p:nvPr/>
          </p:nvGrpSpPr>
          <p:grpSpPr>
            <a:xfrm>
              <a:off x="726450" y="3696000"/>
              <a:ext cx="2403614" cy="500898"/>
              <a:chOff x="726450" y="3696000"/>
              <a:chExt cx="2403614" cy="500898"/>
            </a:xfrm>
          </p:grpSpPr>
          <p:sp>
            <p:nvSpPr>
              <p:cNvPr id="4574" name="Google Shape;4574;p73"/>
              <p:cNvSpPr/>
              <p:nvPr/>
            </p:nvSpPr>
            <p:spPr>
              <a:xfrm>
                <a:off x="726450" y="3696000"/>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4575" name="Google Shape;4575;p73"/>
              <p:cNvSpPr/>
              <p:nvPr/>
            </p:nvSpPr>
            <p:spPr>
              <a:xfrm>
                <a:off x="726464" y="4029798"/>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4576" name="Google Shape;4576;p73"/>
            <p:cNvGrpSpPr/>
            <p:nvPr/>
          </p:nvGrpSpPr>
          <p:grpSpPr>
            <a:xfrm>
              <a:off x="1348050" y="3372825"/>
              <a:ext cx="1720425" cy="1005900"/>
              <a:chOff x="1348050" y="3372825"/>
              <a:chExt cx="1720425" cy="1005900"/>
            </a:xfrm>
          </p:grpSpPr>
          <p:sp>
            <p:nvSpPr>
              <p:cNvPr id="4577" name="Google Shape;4577;p7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4578" name="Google Shape;4578;p7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4579" name="Google Shape;4579;p7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4580" name="Google Shape;4580;p7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4581" name="Google Shape;4581;p7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4582" name="Google Shape;4582;p73"/>
            <p:cNvGrpSpPr/>
            <p:nvPr/>
          </p:nvGrpSpPr>
          <p:grpSpPr>
            <a:xfrm>
              <a:off x="1455707" y="3731058"/>
              <a:ext cx="1491150" cy="417657"/>
              <a:chOff x="1455707" y="3731058"/>
              <a:chExt cx="1491150" cy="417657"/>
            </a:xfrm>
          </p:grpSpPr>
          <p:grpSp>
            <p:nvGrpSpPr>
              <p:cNvPr id="4583" name="Google Shape;4583;p73"/>
              <p:cNvGrpSpPr/>
              <p:nvPr/>
            </p:nvGrpSpPr>
            <p:grpSpPr>
              <a:xfrm>
                <a:off x="1472938" y="3745828"/>
                <a:ext cx="72126" cy="53788"/>
                <a:chOff x="1472938" y="3745828"/>
                <a:chExt cx="72126" cy="53788"/>
              </a:xfrm>
            </p:grpSpPr>
            <p:sp>
              <p:nvSpPr>
                <p:cNvPr id="4584" name="Google Shape;4584;p7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5" name="Google Shape;4585;p7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86" name="Google Shape;4586;p73"/>
              <p:cNvGrpSpPr/>
              <p:nvPr/>
            </p:nvGrpSpPr>
            <p:grpSpPr>
              <a:xfrm>
                <a:off x="1819181" y="4089633"/>
                <a:ext cx="72126" cy="53788"/>
                <a:chOff x="1819181" y="4089633"/>
                <a:chExt cx="72126" cy="53788"/>
              </a:xfrm>
            </p:grpSpPr>
            <p:sp>
              <p:nvSpPr>
                <p:cNvPr id="4587" name="Google Shape;4587;p7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8" name="Google Shape;4588;p7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89" name="Google Shape;4589;p73"/>
              <p:cNvGrpSpPr/>
              <p:nvPr/>
            </p:nvGrpSpPr>
            <p:grpSpPr>
              <a:xfrm>
                <a:off x="1455707" y="4084171"/>
                <a:ext cx="64321" cy="64544"/>
                <a:chOff x="1455707" y="4084171"/>
                <a:chExt cx="64321" cy="64544"/>
              </a:xfrm>
            </p:grpSpPr>
            <p:sp>
              <p:nvSpPr>
                <p:cNvPr id="4590" name="Google Shape;4590;p7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1" name="Google Shape;4591;p7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92" name="Google Shape;4592;p73"/>
              <p:cNvGrpSpPr/>
              <p:nvPr/>
            </p:nvGrpSpPr>
            <p:grpSpPr>
              <a:xfrm>
                <a:off x="1818610" y="3731058"/>
                <a:ext cx="64321" cy="64544"/>
                <a:chOff x="1818610" y="3731058"/>
                <a:chExt cx="64321" cy="64544"/>
              </a:xfrm>
            </p:grpSpPr>
            <p:sp>
              <p:nvSpPr>
                <p:cNvPr id="4593" name="Google Shape;4593;p7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4" name="Google Shape;4594;p7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95" name="Google Shape;4595;p73"/>
              <p:cNvGrpSpPr/>
              <p:nvPr/>
            </p:nvGrpSpPr>
            <p:grpSpPr>
              <a:xfrm>
                <a:off x="2172491" y="4089633"/>
                <a:ext cx="72126" cy="53788"/>
                <a:chOff x="2172491" y="4089633"/>
                <a:chExt cx="72126" cy="53788"/>
              </a:xfrm>
            </p:grpSpPr>
            <p:sp>
              <p:nvSpPr>
                <p:cNvPr id="4596" name="Google Shape;4596;p7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7" name="Google Shape;4597;p7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98" name="Google Shape;4598;p73"/>
              <p:cNvGrpSpPr/>
              <p:nvPr/>
            </p:nvGrpSpPr>
            <p:grpSpPr>
              <a:xfrm>
                <a:off x="2171920" y="3731058"/>
                <a:ext cx="64321" cy="64544"/>
                <a:chOff x="2171920" y="3731058"/>
                <a:chExt cx="64321" cy="64544"/>
              </a:xfrm>
            </p:grpSpPr>
            <p:sp>
              <p:nvSpPr>
                <p:cNvPr id="4599" name="Google Shape;4599;p7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0" name="Google Shape;4600;p7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01" name="Google Shape;4601;p73"/>
              <p:cNvGrpSpPr/>
              <p:nvPr/>
            </p:nvGrpSpPr>
            <p:grpSpPr>
              <a:xfrm>
                <a:off x="2874730" y="3745828"/>
                <a:ext cx="72126" cy="53788"/>
                <a:chOff x="2874730" y="3745828"/>
                <a:chExt cx="72126" cy="53788"/>
              </a:xfrm>
            </p:grpSpPr>
            <p:sp>
              <p:nvSpPr>
                <p:cNvPr id="4602" name="Google Shape;4602;p7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3" name="Google Shape;4603;p7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04" name="Google Shape;4604;p73"/>
              <p:cNvGrpSpPr/>
              <p:nvPr/>
            </p:nvGrpSpPr>
            <p:grpSpPr>
              <a:xfrm>
                <a:off x="2878589" y="4081481"/>
                <a:ext cx="64321" cy="64544"/>
                <a:chOff x="2878589" y="4081481"/>
                <a:chExt cx="64321" cy="64544"/>
              </a:xfrm>
            </p:grpSpPr>
            <p:sp>
              <p:nvSpPr>
                <p:cNvPr id="4605" name="Google Shape;4605;p7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6" name="Google Shape;4606;p7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07" name="Google Shape;4607;p73"/>
              <p:cNvGrpSpPr/>
              <p:nvPr/>
            </p:nvGrpSpPr>
            <p:grpSpPr>
              <a:xfrm>
                <a:off x="2525796" y="4089633"/>
                <a:ext cx="72126" cy="53788"/>
                <a:chOff x="2525796" y="4089633"/>
                <a:chExt cx="72126" cy="53788"/>
              </a:xfrm>
            </p:grpSpPr>
            <p:sp>
              <p:nvSpPr>
                <p:cNvPr id="4608" name="Google Shape;4608;p7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9" name="Google Shape;4609;p7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10" name="Google Shape;4610;p73"/>
              <p:cNvGrpSpPr/>
              <p:nvPr/>
            </p:nvGrpSpPr>
            <p:grpSpPr>
              <a:xfrm>
                <a:off x="2525225" y="3731058"/>
                <a:ext cx="64321" cy="64544"/>
                <a:chOff x="2525225" y="3731058"/>
                <a:chExt cx="64321" cy="64544"/>
              </a:xfrm>
            </p:grpSpPr>
            <p:sp>
              <p:nvSpPr>
                <p:cNvPr id="4611" name="Google Shape;4611;p7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2" name="Google Shape;4612;p7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6" name="Shape 4616"/>
        <p:cNvGrpSpPr/>
        <p:nvPr/>
      </p:nvGrpSpPr>
      <p:grpSpPr>
        <a:xfrm>
          <a:off x="0" y="0"/>
          <a:ext cx="0" cy="0"/>
          <a:chOff x="0" y="0"/>
          <a:chExt cx="0" cy="0"/>
        </a:xfrm>
      </p:grpSpPr>
      <p:grpSp>
        <p:nvGrpSpPr>
          <p:cNvPr id="4617" name="Google Shape;4617;p74"/>
          <p:cNvGrpSpPr/>
          <p:nvPr/>
        </p:nvGrpSpPr>
        <p:grpSpPr>
          <a:xfrm>
            <a:off x="1464857" y="2342713"/>
            <a:ext cx="1691842" cy="1381503"/>
            <a:chOff x="732428" y="1198513"/>
            <a:chExt cx="845921" cy="690752"/>
          </a:xfrm>
        </p:grpSpPr>
        <p:grpSp>
          <p:nvGrpSpPr>
            <p:cNvPr id="4618" name="Google Shape;4618;p74"/>
            <p:cNvGrpSpPr/>
            <p:nvPr/>
          </p:nvGrpSpPr>
          <p:grpSpPr>
            <a:xfrm>
              <a:off x="823030" y="1198513"/>
              <a:ext cx="755319" cy="690752"/>
              <a:chOff x="823030" y="1198513"/>
              <a:chExt cx="755319" cy="690752"/>
            </a:xfrm>
          </p:grpSpPr>
          <p:sp>
            <p:nvSpPr>
              <p:cNvPr id="4619" name="Google Shape;4619;p7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0" name="Google Shape;4620;p7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21" name="Google Shape;4621;p74"/>
            <p:cNvGrpSpPr/>
            <p:nvPr/>
          </p:nvGrpSpPr>
          <p:grpSpPr>
            <a:xfrm>
              <a:off x="732428" y="1239937"/>
              <a:ext cx="739912" cy="607886"/>
              <a:chOff x="732428" y="1239937"/>
              <a:chExt cx="739912" cy="607886"/>
            </a:xfrm>
          </p:grpSpPr>
          <p:sp>
            <p:nvSpPr>
              <p:cNvPr id="4622" name="Google Shape;4622;p7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623" name="Google Shape;4623;p7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24" name="Google Shape;4624;p74"/>
            <p:cNvGrpSpPr/>
            <p:nvPr/>
          </p:nvGrpSpPr>
          <p:grpSpPr>
            <a:xfrm>
              <a:off x="732428" y="1277018"/>
              <a:ext cx="702832" cy="533758"/>
              <a:chOff x="732428" y="1277018"/>
              <a:chExt cx="702832" cy="533758"/>
            </a:xfrm>
          </p:grpSpPr>
          <p:sp>
            <p:nvSpPr>
              <p:cNvPr id="4625" name="Google Shape;4625;p7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6" name="Google Shape;4626;p7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27" name="Google Shape;4627;p74"/>
            <p:cNvGrpSpPr/>
            <p:nvPr/>
          </p:nvGrpSpPr>
          <p:grpSpPr>
            <a:xfrm>
              <a:off x="931170" y="1306653"/>
              <a:ext cx="647179" cy="474455"/>
              <a:chOff x="931170" y="1306653"/>
              <a:chExt cx="647179" cy="474455"/>
            </a:xfrm>
          </p:grpSpPr>
          <p:sp>
            <p:nvSpPr>
              <p:cNvPr id="4628" name="Google Shape;4628;p7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9" name="Google Shape;4629;p7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630" name="Google Shape;4630;p7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31" name="Google Shape;4631;p74"/>
          <p:cNvGrpSpPr/>
          <p:nvPr/>
        </p:nvGrpSpPr>
        <p:grpSpPr>
          <a:xfrm>
            <a:off x="7928075" y="2342725"/>
            <a:ext cx="1269311" cy="1399963"/>
            <a:chOff x="5985650" y="2860025"/>
            <a:chExt cx="1396075" cy="1539775"/>
          </a:xfrm>
        </p:grpSpPr>
        <p:sp>
          <p:nvSpPr>
            <p:cNvPr id="4632" name="Google Shape;4632;p7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3" name="Google Shape;4633;p7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4" name="Google Shape;4634;p7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5" name="Google Shape;4635;p7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6" name="Google Shape;4636;p7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7" name="Google Shape;4637;p7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8" name="Google Shape;4638;p7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9" name="Google Shape;4639;p7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0" name="Google Shape;4640;p7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1" name="Google Shape;4641;p7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2" name="Google Shape;4642;p7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3" name="Google Shape;4643;p7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4" name="Google Shape;4644;p7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5" name="Google Shape;4645;p7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6" name="Google Shape;4646;p7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7" name="Google Shape;4647;p7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8" name="Google Shape;4648;p7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9" name="Google Shape;4649;p7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0" name="Google Shape;4650;p7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1" name="Google Shape;4651;p7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2" name="Google Shape;4652;p7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3" name="Google Shape;4653;p7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4" name="Google Shape;4654;p7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5" name="Google Shape;4655;p7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6" name="Google Shape;4656;p7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7" name="Google Shape;4657;p7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8" name="Google Shape;4658;p7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9" name="Google Shape;4659;p7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0" name="Google Shape;4660;p7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1" name="Google Shape;4661;p7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2" name="Google Shape;4662;p7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3" name="Google Shape;4663;p7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64" name="Google Shape;4664;p74"/>
          <p:cNvGrpSpPr/>
          <p:nvPr/>
        </p:nvGrpSpPr>
        <p:grpSpPr>
          <a:xfrm>
            <a:off x="9439374" y="2342713"/>
            <a:ext cx="1451690" cy="1399950"/>
            <a:chOff x="4249973" y="1201875"/>
            <a:chExt cx="1958568" cy="1888762"/>
          </a:xfrm>
        </p:grpSpPr>
        <p:sp>
          <p:nvSpPr>
            <p:cNvPr id="4665" name="Google Shape;4665;p7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666" name="Google Shape;4666;p74"/>
            <p:cNvGrpSpPr/>
            <p:nvPr/>
          </p:nvGrpSpPr>
          <p:grpSpPr>
            <a:xfrm>
              <a:off x="5853086" y="1789142"/>
              <a:ext cx="355454" cy="1048099"/>
              <a:chOff x="5576108" y="2016725"/>
              <a:chExt cx="565200" cy="1666560"/>
            </a:xfrm>
          </p:grpSpPr>
          <p:sp>
            <p:nvSpPr>
              <p:cNvPr id="4667" name="Google Shape;4667;p74"/>
              <p:cNvSpPr/>
              <p:nvPr/>
            </p:nvSpPr>
            <p:spPr>
              <a:xfrm>
                <a:off x="5576108"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4668" name="Google Shape;4668;p7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69" name="Google Shape;4669;p74"/>
            <p:cNvGrpSpPr/>
            <p:nvPr/>
          </p:nvGrpSpPr>
          <p:grpSpPr>
            <a:xfrm>
              <a:off x="4869455" y="2691676"/>
              <a:ext cx="1013897" cy="398961"/>
              <a:chOff x="4012057" y="3451825"/>
              <a:chExt cx="1612175" cy="634379"/>
            </a:xfrm>
          </p:grpSpPr>
          <p:sp>
            <p:nvSpPr>
              <p:cNvPr id="4670" name="Google Shape;4670;p74"/>
              <p:cNvSpPr/>
              <p:nvPr/>
            </p:nvSpPr>
            <p:spPr>
              <a:xfrm>
                <a:off x="505903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4671" name="Google Shape;4671;p7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72" name="Google Shape;4672;p74"/>
            <p:cNvGrpSpPr/>
            <p:nvPr/>
          </p:nvGrpSpPr>
          <p:grpSpPr>
            <a:xfrm>
              <a:off x="4276937" y="2155961"/>
              <a:ext cx="651965" cy="891358"/>
              <a:chOff x="3069908" y="2599997"/>
              <a:chExt cx="1036675" cy="1417328"/>
            </a:xfrm>
          </p:grpSpPr>
          <p:sp>
            <p:nvSpPr>
              <p:cNvPr id="4673" name="Google Shape;4673;p74"/>
              <p:cNvSpPr/>
              <p:nvPr/>
            </p:nvSpPr>
            <p:spPr>
              <a:xfrm>
                <a:off x="354138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4674" name="Google Shape;4674;p7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75" name="Google Shape;4675;p74"/>
            <p:cNvGrpSpPr/>
            <p:nvPr/>
          </p:nvGrpSpPr>
          <p:grpSpPr>
            <a:xfrm>
              <a:off x="5054918" y="1201875"/>
              <a:ext cx="999548" cy="602711"/>
              <a:chOff x="4306958" y="1082925"/>
              <a:chExt cx="1589359" cy="958358"/>
            </a:xfrm>
          </p:grpSpPr>
          <p:sp>
            <p:nvSpPr>
              <p:cNvPr id="4676" name="Google Shape;4676;p74"/>
              <p:cNvSpPr/>
              <p:nvPr/>
            </p:nvSpPr>
            <p:spPr>
              <a:xfrm>
                <a:off x="4306958" y="1082925"/>
                <a:ext cx="565200" cy="5655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4677" name="Google Shape;4677;p7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78" name="Google Shape;4678;p74"/>
            <p:cNvGrpSpPr/>
            <p:nvPr/>
          </p:nvGrpSpPr>
          <p:grpSpPr>
            <a:xfrm>
              <a:off x="4249973" y="1303451"/>
              <a:ext cx="799317" cy="841334"/>
              <a:chOff x="3027033" y="1244439"/>
              <a:chExt cx="1270977" cy="1337786"/>
            </a:xfrm>
          </p:grpSpPr>
          <p:sp>
            <p:nvSpPr>
              <p:cNvPr id="4679" name="Google Shape;4679;p74"/>
              <p:cNvSpPr/>
              <p:nvPr/>
            </p:nvSpPr>
            <p:spPr>
              <a:xfrm>
                <a:off x="3027033"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4680" name="Google Shape;4680;p7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681" name="Google Shape;4681;p74"/>
          <p:cNvGrpSpPr/>
          <p:nvPr/>
        </p:nvGrpSpPr>
        <p:grpSpPr>
          <a:xfrm>
            <a:off x="8145102" y="4116274"/>
            <a:ext cx="1501537" cy="1367568"/>
            <a:chOff x="4204684" y="2104422"/>
            <a:chExt cx="699822" cy="637382"/>
          </a:xfrm>
        </p:grpSpPr>
        <p:grpSp>
          <p:nvGrpSpPr>
            <p:cNvPr id="4682" name="Google Shape;4682;p74"/>
            <p:cNvGrpSpPr/>
            <p:nvPr/>
          </p:nvGrpSpPr>
          <p:grpSpPr>
            <a:xfrm>
              <a:off x="4204684" y="2430067"/>
              <a:ext cx="342957" cy="311738"/>
              <a:chOff x="4204684" y="2430067"/>
              <a:chExt cx="342957" cy="311738"/>
            </a:xfrm>
          </p:grpSpPr>
          <p:sp>
            <p:nvSpPr>
              <p:cNvPr id="4683" name="Google Shape;4683;p7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4" name="Google Shape;4684;p7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85" name="Google Shape;4685;p74"/>
            <p:cNvGrpSpPr/>
            <p:nvPr/>
          </p:nvGrpSpPr>
          <p:grpSpPr>
            <a:xfrm>
              <a:off x="4561586" y="2430067"/>
              <a:ext cx="342920" cy="311738"/>
              <a:chOff x="4561586" y="2430067"/>
              <a:chExt cx="342920" cy="311738"/>
            </a:xfrm>
          </p:grpSpPr>
          <p:sp>
            <p:nvSpPr>
              <p:cNvPr id="4686" name="Google Shape;4686;p7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7" name="Google Shape;4687;p7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88" name="Google Shape;4688;p74"/>
            <p:cNvGrpSpPr/>
            <p:nvPr/>
          </p:nvGrpSpPr>
          <p:grpSpPr>
            <a:xfrm>
              <a:off x="4561586" y="2104422"/>
              <a:ext cx="342920" cy="311738"/>
              <a:chOff x="4561586" y="2104422"/>
              <a:chExt cx="342920" cy="311738"/>
            </a:xfrm>
          </p:grpSpPr>
          <p:sp>
            <p:nvSpPr>
              <p:cNvPr id="4689" name="Google Shape;4689;p7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0" name="Google Shape;4690;p7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91" name="Google Shape;4691;p74"/>
            <p:cNvGrpSpPr/>
            <p:nvPr/>
          </p:nvGrpSpPr>
          <p:grpSpPr>
            <a:xfrm>
              <a:off x="4204684" y="2104422"/>
              <a:ext cx="342957" cy="311664"/>
              <a:chOff x="4204684" y="2104422"/>
              <a:chExt cx="342957" cy="311664"/>
            </a:xfrm>
          </p:grpSpPr>
          <p:sp>
            <p:nvSpPr>
              <p:cNvPr id="4692" name="Google Shape;4692;p7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3" name="Google Shape;4693;p7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694" name="Google Shape;4694;p74"/>
          <p:cNvGrpSpPr/>
          <p:nvPr/>
        </p:nvGrpSpPr>
        <p:grpSpPr>
          <a:xfrm>
            <a:off x="11073969" y="2342702"/>
            <a:ext cx="1321182" cy="1377733"/>
            <a:chOff x="5830645" y="1267368"/>
            <a:chExt cx="530340" cy="553040"/>
          </a:xfrm>
        </p:grpSpPr>
        <p:sp>
          <p:nvSpPr>
            <p:cNvPr id="4695" name="Google Shape;4695;p7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696" name="Google Shape;4696;p74"/>
            <p:cNvGrpSpPr/>
            <p:nvPr/>
          </p:nvGrpSpPr>
          <p:grpSpPr>
            <a:xfrm>
              <a:off x="5830645" y="1267368"/>
              <a:ext cx="259743" cy="269909"/>
              <a:chOff x="5830645" y="1267368"/>
              <a:chExt cx="259743" cy="269909"/>
            </a:xfrm>
          </p:grpSpPr>
          <p:sp>
            <p:nvSpPr>
              <p:cNvPr id="4697" name="Google Shape;4697;p7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8" name="Google Shape;4698;p7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99" name="Google Shape;4699;p74"/>
            <p:cNvGrpSpPr/>
            <p:nvPr/>
          </p:nvGrpSpPr>
          <p:grpSpPr>
            <a:xfrm>
              <a:off x="6101293" y="1267368"/>
              <a:ext cx="259692" cy="269909"/>
              <a:chOff x="6101293" y="1267368"/>
              <a:chExt cx="259692" cy="269909"/>
            </a:xfrm>
          </p:grpSpPr>
          <p:sp>
            <p:nvSpPr>
              <p:cNvPr id="4700" name="Google Shape;4700;p7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1" name="Google Shape;4701;p7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02" name="Google Shape;4702;p74"/>
            <p:cNvGrpSpPr/>
            <p:nvPr/>
          </p:nvGrpSpPr>
          <p:grpSpPr>
            <a:xfrm>
              <a:off x="5830645" y="1550500"/>
              <a:ext cx="259692" cy="269909"/>
              <a:chOff x="5830645" y="1550500"/>
              <a:chExt cx="259692" cy="269909"/>
            </a:xfrm>
          </p:grpSpPr>
          <p:sp>
            <p:nvSpPr>
              <p:cNvPr id="4703" name="Google Shape;4703;p7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4" name="Google Shape;4704;p7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05" name="Google Shape;4705;p74"/>
            <p:cNvGrpSpPr/>
            <p:nvPr/>
          </p:nvGrpSpPr>
          <p:grpSpPr>
            <a:xfrm>
              <a:off x="6101293" y="1550500"/>
              <a:ext cx="259692" cy="269909"/>
              <a:chOff x="6101293" y="1550500"/>
              <a:chExt cx="259692" cy="269909"/>
            </a:xfrm>
          </p:grpSpPr>
          <p:sp>
            <p:nvSpPr>
              <p:cNvPr id="4706" name="Google Shape;4706;p7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7" name="Google Shape;4707;p7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708" name="Google Shape;4708;p74"/>
          <p:cNvGrpSpPr/>
          <p:nvPr/>
        </p:nvGrpSpPr>
        <p:grpSpPr>
          <a:xfrm>
            <a:off x="1478276" y="4123621"/>
            <a:ext cx="1394307" cy="1359148"/>
            <a:chOff x="2679875" y="2361475"/>
            <a:chExt cx="780425" cy="760575"/>
          </a:xfrm>
        </p:grpSpPr>
        <p:sp>
          <p:nvSpPr>
            <p:cNvPr id="4709" name="Google Shape;4709;p7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0" name="Google Shape;4710;p7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1" name="Google Shape;4711;p7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2" name="Google Shape;4712;p7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3" name="Google Shape;4713;p7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4" name="Google Shape;4714;p7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15" name="Google Shape;4715;p74"/>
          <p:cNvGrpSpPr/>
          <p:nvPr/>
        </p:nvGrpSpPr>
        <p:grpSpPr>
          <a:xfrm>
            <a:off x="6276594" y="2342805"/>
            <a:ext cx="1471659" cy="1369094"/>
            <a:chOff x="3351965" y="1148808"/>
            <a:chExt cx="750770" cy="698375"/>
          </a:xfrm>
        </p:grpSpPr>
        <p:grpSp>
          <p:nvGrpSpPr>
            <p:cNvPr id="4716" name="Google Shape;4716;p74"/>
            <p:cNvGrpSpPr/>
            <p:nvPr/>
          </p:nvGrpSpPr>
          <p:grpSpPr>
            <a:xfrm>
              <a:off x="3586796" y="1148808"/>
              <a:ext cx="294857" cy="286830"/>
              <a:chOff x="3750225" y="1774000"/>
              <a:chExt cx="149575" cy="145525"/>
            </a:xfrm>
          </p:grpSpPr>
          <p:sp>
            <p:nvSpPr>
              <p:cNvPr id="4717" name="Google Shape;4717;p7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8" name="Google Shape;4718;p7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19" name="Google Shape;4719;p74"/>
            <p:cNvGrpSpPr/>
            <p:nvPr/>
          </p:nvGrpSpPr>
          <p:grpSpPr>
            <a:xfrm>
              <a:off x="3779245" y="1375768"/>
              <a:ext cx="323490" cy="286978"/>
              <a:chOff x="3847850" y="1889150"/>
              <a:chExt cx="164100" cy="145600"/>
            </a:xfrm>
          </p:grpSpPr>
          <p:sp>
            <p:nvSpPr>
              <p:cNvPr id="4720" name="Google Shape;4720;p7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1" name="Google Shape;4721;p7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22" name="Google Shape;4722;p74"/>
            <p:cNvGrpSpPr/>
            <p:nvPr/>
          </p:nvGrpSpPr>
          <p:grpSpPr>
            <a:xfrm>
              <a:off x="3351965" y="1330435"/>
              <a:ext cx="295449" cy="285401"/>
              <a:chOff x="3631100" y="1866150"/>
              <a:chExt cx="149875" cy="144800"/>
            </a:xfrm>
          </p:grpSpPr>
          <p:sp>
            <p:nvSpPr>
              <p:cNvPr id="4723" name="Google Shape;4723;p7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4" name="Google Shape;4724;p7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25" name="Google Shape;4725;p74"/>
            <p:cNvGrpSpPr/>
            <p:nvPr/>
          </p:nvGrpSpPr>
          <p:grpSpPr>
            <a:xfrm>
              <a:off x="3548208" y="1560352"/>
              <a:ext cx="294808" cy="286830"/>
              <a:chOff x="3730650" y="1982800"/>
              <a:chExt cx="149550" cy="145525"/>
            </a:xfrm>
          </p:grpSpPr>
          <p:sp>
            <p:nvSpPr>
              <p:cNvPr id="4726" name="Google Shape;4726;p7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7" name="Google Shape;4727;p7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728" name="Google Shape;4728;p74"/>
          <p:cNvGrpSpPr/>
          <p:nvPr/>
        </p:nvGrpSpPr>
        <p:grpSpPr>
          <a:xfrm>
            <a:off x="15279899" y="2342713"/>
            <a:ext cx="1609129" cy="1355590"/>
            <a:chOff x="7636443" y="1204988"/>
            <a:chExt cx="804565" cy="677795"/>
          </a:xfrm>
        </p:grpSpPr>
        <p:grpSp>
          <p:nvGrpSpPr>
            <p:cNvPr id="4729" name="Google Shape;4729;p74"/>
            <p:cNvGrpSpPr/>
            <p:nvPr/>
          </p:nvGrpSpPr>
          <p:grpSpPr>
            <a:xfrm>
              <a:off x="7636443" y="1509705"/>
              <a:ext cx="804565" cy="373078"/>
              <a:chOff x="7636443" y="1509705"/>
              <a:chExt cx="804565" cy="373078"/>
            </a:xfrm>
          </p:grpSpPr>
          <p:sp>
            <p:nvSpPr>
              <p:cNvPr id="4730" name="Google Shape;4730;p7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1" name="Google Shape;4731;p7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32" name="Google Shape;4732;p74"/>
            <p:cNvGrpSpPr/>
            <p:nvPr/>
          </p:nvGrpSpPr>
          <p:grpSpPr>
            <a:xfrm>
              <a:off x="7636443" y="1408133"/>
              <a:ext cx="804565" cy="373078"/>
              <a:chOff x="7636443" y="1408133"/>
              <a:chExt cx="804565" cy="373078"/>
            </a:xfrm>
          </p:grpSpPr>
          <p:sp>
            <p:nvSpPr>
              <p:cNvPr id="4733" name="Google Shape;4733;p7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4" name="Google Shape;4734;p7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35" name="Google Shape;4735;p74"/>
            <p:cNvGrpSpPr/>
            <p:nvPr/>
          </p:nvGrpSpPr>
          <p:grpSpPr>
            <a:xfrm>
              <a:off x="7636443" y="1306560"/>
              <a:ext cx="804565" cy="373078"/>
              <a:chOff x="7636443" y="1306560"/>
              <a:chExt cx="804565" cy="373078"/>
            </a:xfrm>
          </p:grpSpPr>
          <p:sp>
            <p:nvSpPr>
              <p:cNvPr id="4736" name="Google Shape;4736;p7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737" name="Google Shape;4737;p7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738" name="Google Shape;4738;p74"/>
            <p:cNvGrpSpPr/>
            <p:nvPr/>
          </p:nvGrpSpPr>
          <p:grpSpPr>
            <a:xfrm>
              <a:off x="7636443" y="1204988"/>
              <a:ext cx="804565" cy="373078"/>
              <a:chOff x="7636443" y="1204988"/>
              <a:chExt cx="804565" cy="373078"/>
            </a:xfrm>
          </p:grpSpPr>
          <p:sp>
            <p:nvSpPr>
              <p:cNvPr id="4739" name="Google Shape;4739;p7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740" name="Google Shape;4740;p7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741" name="Google Shape;4741;p74"/>
          <p:cNvGrpSpPr/>
          <p:nvPr/>
        </p:nvGrpSpPr>
        <p:grpSpPr>
          <a:xfrm>
            <a:off x="9957591" y="4157541"/>
            <a:ext cx="1322678" cy="1322375"/>
            <a:chOff x="3990000" y="975400"/>
            <a:chExt cx="3934200" cy="3933300"/>
          </a:xfrm>
        </p:grpSpPr>
        <p:sp>
          <p:nvSpPr>
            <p:cNvPr id="4742" name="Google Shape;4742;p74"/>
            <p:cNvSpPr/>
            <p:nvPr/>
          </p:nvSpPr>
          <p:spPr>
            <a:xfrm>
              <a:off x="3990000" y="975400"/>
              <a:ext cx="3934200" cy="39333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3" name="Google Shape;4743;p74"/>
            <p:cNvSpPr/>
            <p:nvPr/>
          </p:nvSpPr>
          <p:spPr>
            <a:xfrm>
              <a:off x="4346550" y="1331800"/>
              <a:ext cx="3221100" cy="32205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4" name="Google Shape;4744;p74"/>
            <p:cNvSpPr/>
            <p:nvPr/>
          </p:nvSpPr>
          <p:spPr>
            <a:xfrm>
              <a:off x="4786800" y="1771750"/>
              <a:ext cx="2340600" cy="23406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5" name="Google Shape;4745;p74"/>
            <p:cNvSpPr/>
            <p:nvPr/>
          </p:nvSpPr>
          <p:spPr>
            <a:xfrm>
              <a:off x="5218650" y="2203450"/>
              <a:ext cx="1476900" cy="14772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46" name="Google Shape;4746;p74"/>
          <p:cNvGrpSpPr/>
          <p:nvPr/>
        </p:nvGrpSpPr>
        <p:grpSpPr>
          <a:xfrm>
            <a:off x="13244887" y="4114818"/>
            <a:ext cx="1737762" cy="1368481"/>
            <a:chOff x="6598259" y="2078634"/>
            <a:chExt cx="868881" cy="684241"/>
          </a:xfrm>
        </p:grpSpPr>
        <p:sp>
          <p:nvSpPr>
            <p:cNvPr id="4747" name="Google Shape;4747;p7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8" name="Google Shape;4748;p7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9" name="Google Shape;4749;p7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0" name="Google Shape;4750;p7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1" name="Google Shape;4751;p7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2" name="Google Shape;4752;p7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753" name="Google Shape;4753;p74"/>
            <p:cNvGrpSpPr/>
            <p:nvPr/>
          </p:nvGrpSpPr>
          <p:grpSpPr>
            <a:xfrm>
              <a:off x="6808175" y="2078634"/>
              <a:ext cx="452229" cy="684241"/>
              <a:chOff x="6808175" y="2078634"/>
              <a:chExt cx="452229" cy="684241"/>
            </a:xfrm>
          </p:grpSpPr>
          <p:sp>
            <p:nvSpPr>
              <p:cNvPr id="4754" name="Google Shape;4754;p7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5" name="Google Shape;4755;p7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6" name="Google Shape;4756;p7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7" name="Google Shape;4757;p7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8" name="Google Shape;4758;p7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9" name="Google Shape;4759;p7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760" name="Google Shape;4760;p74"/>
              <p:cNvGrpSpPr/>
              <p:nvPr/>
            </p:nvGrpSpPr>
            <p:grpSpPr>
              <a:xfrm>
                <a:off x="6821586" y="2078634"/>
                <a:ext cx="426871" cy="684241"/>
                <a:chOff x="6821586" y="2078634"/>
                <a:chExt cx="426871" cy="684241"/>
              </a:xfrm>
            </p:grpSpPr>
            <p:grpSp>
              <p:nvGrpSpPr>
                <p:cNvPr id="4761" name="Google Shape;4761;p74"/>
                <p:cNvGrpSpPr/>
                <p:nvPr/>
              </p:nvGrpSpPr>
              <p:grpSpPr>
                <a:xfrm>
                  <a:off x="6821586" y="2078634"/>
                  <a:ext cx="426871" cy="684241"/>
                  <a:chOff x="6821586" y="2078634"/>
                  <a:chExt cx="426871" cy="684241"/>
                </a:xfrm>
              </p:grpSpPr>
              <p:sp>
                <p:nvSpPr>
                  <p:cNvPr id="4762" name="Google Shape;4762;p7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3" name="Google Shape;4763;p7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4" name="Google Shape;4764;p7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5" name="Google Shape;4765;p7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6" name="Google Shape;4766;p7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7" name="Google Shape;4767;p7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8" name="Google Shape;4768;p7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9" name="Google Shape;4769;p7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0" name="Google Shape;4770;p7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1" name="Google Shape;4771;p7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2" name="Google Shape;4772;p7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3" name="Google Shape;4773;p7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4" name="Google Shape;4774;p7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5" name="Google Shape;4775;p7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6" name="Google Shape;4776;p7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7" name="Google Shape;4777;p7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8" name="Google Shape;4778;p7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9" name="Google Shape;4779;p7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0" name="Google Shape;4780;p7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781" name="Google Shape;4781;p7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2" name="Google Shape;4782;p7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3" name="Google Shape;4783;p7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4" name="Google Shape;4784;p7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5" name="Google Shape;4785;p7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6" name="Google Shape;4786;p7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787" name="Google Shape;4787;p74"/>
          <p:cNvGrpSpPr/>
          <p:nvPr/>
        </p:nvGrpSpPr>
        <p:grpSpPr>
          <a:xfrm>
            <a:off x="11591220" y="4126036"/>
            <a:ext cx="1342715" cy="1342715"/>
            <a:chOff x="6535625" y="760425"/>
            <a:chExt cx="1665900" cy="1665900"/>
          </a:xfrm>
        </p:grpSpPr>
        <p:sp>
          <p:nvSpPr>
            <p:cNvPr id="4788" name="Google Shape;4788;p74"/>
            <p:cNvSpPr/>
            <p:nvPr/>
          </p:nvSpPr>
          <p:spPr>
            <a:xfrm>
              <a:off x="6535625" y="760425"/>
              <a:ext cx="1665900" cy="16659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9" name="Google Shape;4789;p74"/>
            <p:cNvSpPr/>
            <p:nvPr/>
          </p:nvSpPr>
          <p:spPr>
            <a:xfrm>
              <a:off x="6713675" y="1116525"/>
              <a:ext cx="1309800" cy="13098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0" name="Google Shape;4790;p74"/>
            <p:cNvSpPr/>
            <p:nvPr/>
          </p:nvSpPr>
          <p:spPr>
            <a:xfrm>
              <a:off x="6831275" y="1351725"/>
              <a:ext cx="1074600" cy="10746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1" name="Google Shape;4791;p74"/>
            <p:cNvSpPr/>
            <p:nvPr/>
          </p:nvSpPr>
          <p:spPr>
            <a:xfrm>
              <a:off x="6942425" y="1574025"/>
              <a:ext cx="852300" cy="852300"/>
            </a:xfrm>
            <a:prstGeom prst="ellipse">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92" name="Google Shape;4792;p74"/>
          <p:cNvGrpSpPr/>
          <p:nvPr/>
        </p:nvGrpSpPr>
        <p:grpSpPr>
          <a:xfrm>
            <a:off x="1464853" y="7462837"/>
            <a:ext cx="2681577" cy="1281660"/>
            <a:chOff x="238125" y="1151100"/>
            <a:chExt cx="7139450" cy="3412300"/>
          </a:xfrm>
        </p:grpSpPr>
        <p:sp>
          <p:nvSpPr>
            <p:cNvPr id="4793" name="Google Shape;4793;p7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4" name="Google Shape;4794;p7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5" name="Google Shape;4795;p7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6" name="Google Shape;4796;p7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7" name="Google Shape;4797;p7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8" name="Google Shape;4798;p7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9" name="Google Shape;4799;p7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0" name="Google Shape;4800;p7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1" name="Google Shape;4801;p7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2" name="Google Shape;4802;p7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3" name="Google Shape;4803;p7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4" name="Google Shape;4804;p7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05" name="Google Shape;4805;p74"/>
          <p:cNvGrpSpPr/>
          <p:nvPr/>
        </p:nvGrpSpPr>
        <p:grpSpPr>
          <a:xfrm>
            <a:off x="11199299" y="5869399"/>
            <a:ext cx="1970714" cy="1171528"/>
            <a:chOff x="5145061" y="2881789"/>
            <a:chExt cx="1107641" cy="658458"/>
          </a:xfrm>
        </p:grpSpPr>
        <p:grpSp>
          <p:nvGrpSpPr>
            <p:cNvPr id="4806" name="Google Shape;4806;p74"/>
            <p:cNvGrpSpPr/>
            <p:nvPr/>
          </p:nvGrpSpPr>
          <p:grpSpPr>
            <a:xfrm>
              <a:off x="5722989" y="3244587"/>
              <a:ext cx="529713" cy="295659"/>
              <a:chOff x="5722989" y="3244587"/>
              <a:chExt cx="529713" cy="295659"/>
            </a:xfrm>
          </p:grpSpPr>
          <p:sp>
            <p:nvSpPr>
              <p:cNvPr id="4807" name="Google Shape;4807;p7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808" name="Google Shape;4808;p7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4809" name="Google Shape;4809;p74"/>
            <p:cNvGrpSpPr/>
            <p:nvPr/>
          </p:nvGrpSpPr>
          <p:grpSpPr>
            <a:xfrm>
              <a:off x="5145061" y="3244587"/>
              <a:ext cx="536807" cy="295659"/>
              <a:chOff x="5145061" y="3244587"/>
              <a:chExt cx="536807" cy="295659"/>
            </a:xfrm>
          </p:grpSpPr>
          <p:sp>
            <p:nvSpPr>
              <p:cNvPr id="4810" name="Google Shape;4810;p7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811" name="Google Shape;4811;p7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4812" name="Google Shape;4812;p74"/>
            <p:cNvGrpSpPr/>
            <p:nvPr/>
          </p:nvGrpSpPr>
          <p:grpSpPr>
            <a:xfrm>
              <a:off x="5341327" y="2898245"/>
              <a:ext cx="532309" cy="614891"/>
              <a:chOff x="5341327" y="2898245"/>
              <a:chExt cx="532309" cy="614891"/>
            </a:xfrm>
          </p:grpSpPr>
          <p:sp>
            <p:nvSpPr>
              <p:cNvPr id="4813" name="Google Shape;4813;p7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814" name="Google Shape;4814;p7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4815" name="Google Shape;4815;p74"/>
            <p:cNvGrpSpPr/>
            <p:nvPr/>
          </p:nvGrpSpPr>
          <p:grpSpPr>
            <a:xfrm>
              <a:off x="5532290" y="2881789"/>
              <a:ext cx="620516" cy="305456"/>
              <a:chOff x="5532290" y="2881789"/>
              <a:chExt cx="620516" cy="305456"/>
            </a:xfrm>
          </p:grpSpPr>
          <p:sp>
            <p:nvSpPr>
              <p:cNvPr id="4816" name="Google Shape;4816;p7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817" name="Google Shape;4817;p7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grpSp>
        <p:nvGrpSpPr>
          <p:cNvPr id="4818" name="Google Shape;4818;p74"/>
          <p:cNvGrpSpPr/>
          <p:nvPr/>
        </p:nvGrpSpPr>
        <p:grpSpPr>
          <a:xfrm>
            <a:off x="16357145" y="7453515"/>
            <a:ext cx="538136" cy="1290982"/>
            <a:chOff x="7026852" y="3311869"/>
            <a:chExt cx="434331" cy="1041954"/>
          </a:xfrm>
        </p:grpSpPr>
        <p:sp>
          <p:nvSpPr>
            <p:cNvPr id="4819" name="Google Shape;4819;p7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0" name="Google Shape;4820;p7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1" name="Google Shape;4821;p7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22" name="Google Shape;4822;p74"/>
          <p:cNvGrpSpPr/>
          <p:nvPr/>
        </p:nvGrpSpPr>
        <p:grpSpPr>
          <a:xfrm>
            <a:off x="12390308" y="7531990"/>
            <a:ext cx="587763" cy="587672"/>
            <a:chOff x="4873519" y="3311869"/>
            <a:chExt cx="499374" cy="499296"/>
          </a:xfrm>
        </p:grpSpPr>
        <p:sp>
          <p:nvSpPr>
            <p:cNvPr id="4823" name="Google Shape;4823;p7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4" name="Google Shape;4824;p7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25" name="Google Shape;4825;p74"/>
          <p:cNvGrpSpPr/>
          <p:nvPr/>
        </p:nvGrpSpPr>
        <p:grpSpPr>
          <a:xfrm>
            <a:off x="12390308" y="8156733"/>
            <a:ext cx="587763" cy="587763"/>
            <a:chOff x="4873519" y="3875839"/>
            <a:chExt cx="499374" cy="499374"/>
          </a:xfrm>
        </p:grpSpPr>
        <p:sp>
          <p:nvSpPr>
            <p:cNvPr id="4826" name="Google Shape;4826;p7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7" name="Google Shape;4827;p7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28" name="Google Shape;4828;p74"/>
          <p:cNvGrpSpPr/>
          <p:nvPr/>
        </p:nvGrpSpPr>
        <p:grpSpPr>
          <a:xfrm>
            <a:off x="4851362" y="4100637"/>
            <a:ext cx="1396208" cy="1396416"/>
            <a:chOff x="2565073" y="2075876"/>
            <a:chExt cx="672482" cy="672518"/>
          </a:xfrm>
        </p:grpSpPr>
        <p:sp>
          <p:nvSpPr>
            <p:cNvPr id="4829" name="Google Shape;4829;p7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0" name="Google Shape;4830;p7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1" name="Google Shape;4831;p7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2" name="Google Shape;4832;p7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3" name="Google Shape;4833;p7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4" name="Google Shape;4834;p7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35" name="Google Shape;4835;p74"/>
          <p:cNvGrpSpPr/>
          <p:nvPr/>
        </p:nvGrpSpPr>
        <p:grpSpPr>
          <a:xfrm>
            <a:off x="11298185" y="7469838"/>
            <a:ext cx="876709" cy="1274658"/>
            <a:chOff x="1697726" y="3244179"/>
            <a:chExt cx="788124" cy="1146069"/>
          </a:xfrm>
        </p:grpSpPr>
        <p:sp>
          <p:nvSpPr>
            <p:cNvPr id="4836" name="Google Shape;4836;p7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7" name="Google Shape;4837;p7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838" name="Google Shape;4838;p74"/>
          <p:cNvSpPr/>
          <p:nvPr/>
        </p:nvSpPr>
        <p:spPr>
          <a:xfrm>
            <a:off x="16292703" y="7245406"/>
            <a:ext cx="407" cy="8"/>
          </a:xfrm>
          <a:custGeom>
            <a:rect b="b" l="l" r="r" t="t"/>
            <a:pathLst>
              <a:path extrusionOk="0" h="1" w="48">
                <a:moveTo>
                  <a:pt x="48" y="0"/>
                </a:moveTo>
                <a:lnTo>
                  <a:pt x="1"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39" name="Google Shape;4839;p74"/>
          <p:cNvGrpSpPr/>
          <p:nvPr/>
        </p:nvGrpSpPr>
        <p:grpSpPr>
          <a:xfrm>
            <a:off x="15300613" y="4126564"/>
            <a:ext cx="1599129" cy="1340565"/>
            <a:chOff x="7617850" y="2063282"/>
            <a:chExt cx="799565" cy="670282"/>
          </a:xfrm>
        </p:grpSpPr>
        <p:cxnSp>
          <p:nvCxnSpPr>
            <p:cNvPr id="4840" name="Google Shape;4840;p7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41" name="Google Shape;4841;p7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42" name="Google Shape;4842;p7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43" name="Google Shape;4843;p7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44" name="Google Shape;4844;p7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845" name="Google Shape;4845;p7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846" name="Google Shape;4846;p74"/>
            <p:cNvGrpSpPr/>
            <p:nvPr/>
          </p:nvGrpSpPr>
          <p:grpSpPr>
            <a:xfrm>
              <a:off x="7734309" y="2063282"/>
              <a:ext cx="570957" cy="620095"/>
              <a:chOff x="7734309" y="2063282"/>
              <a:chExt cx="570957" cy="620095"/>
            </a:xfrm>
          </p:grpSpPr>
          <p:grpSp>
            <p:nvGrpSpPr>
              <p:cNvPr id="4847" name="Google Shape;4847;p74"/>
              <p:cNvGrpSpPr/>
              <p:nvPr/>
            </p:nvGrpSpPr>
            <p:grpSpPr>
              <a:xfrm>
                <a:off x="8031573" y="2063282"/>
                <a:ext cx="273693" cy="620095"/>
                <a:chOff x="8031573" y="2063282"/>
                <a:chExt cx="273693" cy="620095"/>
              </a:xfrm>
            </p:grpSpPr>
            <p:sp>
              <p:nvSpPr>
                <p:cNvPr id="4848" name="Google Shape;4848;p7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9" name="Google Shape;4849;p7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0" name="Google Shape;4850;p7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1" name="Google Shape;4851;p7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52" name="Google Shape;4852;p74"/>
              <p:cNvGrpSpPr/>
              <p:nvPr/>
            </p:nvGrpSpPr>
            <p:grpSpPr>
              <a:xfrm flipH="1">
                <a:off x="7734309" y="2063282"/>
                <a:ext cx="273693" cy="620095"/>
                <a:chOff x="8031573" y="2063282"/>
                <a:chExt cx="273693" cy="620095"/>
              </a:xfrm>
            </p:grpSpPr>
            <p:sp>
              <p:nvSpPr>
                <p:cNvPr id="4853" name="Google Shape;4853;p7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4" name="Google Shape;4854;p7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5" name="Google Shape;4855;p7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6" name="Google Shape;4856;p7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4857" name="Google Shape;4857;p74"/>
          <p:cNvSpPr/>
          <p:nvPr/>
        </p:nvSpPr>
        <p:spPr>
          <a:xfrm>
            <a:off x="14221122" y="7510743"/>
            <a:ext cx="1117485" cy="1233753"/>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858" name="Google Shape;4858;p74"/>
          <p:cNvSpPr/>
          <p:nvPr/>
        </p:nvSpPr>
        <p:spPr>
          <a:xfrm rot="10800000">
            <a:off x="13193485" y="7505571"/>
            <a:ext cx="812222" cy="1238925"/>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59" name="Google Shape;4859;p74"/>
          <p:cNvGrpSpPr/>
          <p:nvPr/>
        </p:nvGrpSpPr>
        <p:grpSpPr>
          <a:xfrm>
            <a:off x="15673826" y="5833531"/>
            <a:ext cx="1205134" cy="1203767"/>
            <a:chOff x="1186975" y="238125"/>
            <a:chExt cx="5244275" cy="5238325"/>
          </a:xfrm>
        </p:grpSpPr>
        <p:sp>
          <p:nvSpPr>
            <p:cNvPr id="4860" name="Google Shape;4860;p7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1" name="Google Shape;4861;p7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2" name="Google Shape;4862;p7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3" name="Google Shape;4863;p7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64" name="Google Shape;4864;p74"/>
          <p:cNvGrpSpPr/>
          <p:nvPr/>
        </p:nvGrpSpPr>
        <p:grpSpPr>
          <a:xfrm>
            <a:off x="6559301" y="4112497"/>
            <a:ext cx="1303695" cy="1374676"/>
            <a:chOff x="3400515" y="2056248"/>
            <a:chExt cx="698134" cy="735987"/>
          </a:xfrm>
        </p:grpSpPr>
        <p:grpSp>
          <p:nvGrpSpPr>
            <p:cNvPr id="4865" name="Google Shape;4865;p74"/>
            <p:cNvGrpSpPr/>
            <p:nvPr/>
          </p:nvGrpSpPr>
          <p:grpSpPr>
            <a:xfrm>
              <a:off x="3400515" y="2283913"/>
              <a:ext cx="312919" cy="219900"/>
              <a:chOff x="3400515" y="2283913"/>
              <a:chExt cx="312919" cy="219900"/>
            </a:xfrm>
          </p:grpSpPr>
          <p:sp>
            <p:nvSpPr>
              <p:cNvPr id="4866" name="Google Shape;4866;p74"/>
              <p:cNvSpPr/>
              <p:nvPr/>
            </p:nvSpPr>
            <p:spPr>
              <a:xfrm>
                <a:off x="3493534" y="2283913"/>
                <a:ext cx="219900" cy="219900"/>
              </a:xfrm>
              <a:prstGeom prst="ellipse">
                <a:avLst/>
              </a:prstGeom>
              <a:solidFill>
                <a:srgbClr val="435D74"/>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4867" name="Google Shape;4867;p7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868" name="Google Shape;4868;p74"/>
            <p:cNvGrpSpPr/>
            <p:nvPr/>
          </p:nvGrpSpPr>
          <p:grpSpPr>
            <a:xfrm>
              <a:off x="3547823" y="2461089"/>
              <a:ext cx="219900" cy="331146"/>
              <a:chOff x="3547823" y="2461089"/>
              <a:chExt cx="219900" cy="331146"/>
            </a:xfrm>
          </p:grpSpPr>
          <p:sp>
            <p:nvSpPr>
              <p:cNvPr id="4869" name="Google Shape;4869;p74"/>
              <p:cNvSpPr/>
              <p:nvPr/>
            </p:nvSpPr>
            <p:spPr>
              <a:xfrm>
                <a:off x="3547823" y="2461089"/>
                <a:ext cx="219900" cy="219900"/>
              </a:xfrm>
              <a:prstGeom prst="ellipse">
                <a:avLst/>
              </a:prstGeom>
              <a:solidFill>
                <a:srgbClr val="5F7D95"/>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4870" name="Google Shape;4870;p7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871" name="Google Shape;4871;p74"/>
            <p:cNvGrpSpPr/>
            <p:nvPr/>
          </p:nvGrpSpPr>
          <p:grpSpPr>
            <a:xfrm>
              <a:off x="3734138" y="2461089"/>
              <a:ext cx="219900" cy="331146"/>
              <a:chOff x="3734138" y="2461089"/>
              <a:chExt cx="219900" cy="331146"/>
            </a:xfrm>
          </p:grpSpPr>
          <p:sp>
            <p:nvSpPr>
              <p:cNvPr id="4872" name="Google Shape;4872;p74"/>
              <p:cNvSpPr/>
              <p:nvPr/>
            </p:nvSpPr>
            <p:spPr>
              <a:xfrm>
                <a:off x="3734138" y="2461089"/>
                <a:ext cx="219900" cy="219900"/>
              </a:xfrm>
              <a:prstGeom prst="ellipse">
                <a:avLst/>
              </a:prstGeom>
              <a:solidFill>
                <a:srgbClr val="869FB2"/>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4873" name="Google Shape;4873;p7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874" name="Google Shape;4874;p74"/>
            <p:cNvGrpSpPr/>
            <p:nvPr/>
          </p:nvGrpSpPr>
          <p:grpSpPr>
            <a:xfrm>
              <a:off x="3787560" y="2281742"/>
              <a:ext cx="311089" cy="219900"/>
              <a:chOff x="3787560" y="2281742"/>
              <a:chExt cx="311089" cy="219900"/>
            </a:xfrm>
          </p:grpSpPr>
          <p:sp>
            <p:nvSpPr>
              <p:cNvPr id="4875" name="Google Shape;4875;p74"/>
              <p:cNvSpPr/>
              <p:nvPr/>
            </p:nvSpPr>
            <p:spPr>
              <a:xfrm>
                <a:off x="3787560" y="2281742"/>
                <a:ext cx="219900" cy="219900"/>
              </a:xfrm>
              <a:prstGeom prst="ellipse">
                <a:avLst/>
              </a:prstGeom>
              <a:solidFill>
                <a:srgbClr val="A5B7C6"/>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4876" name="Google Shape;4876;p7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877" name="Google Shape;4877;p74"/>
            <p:cNvGrpSpPr/>
            <p:nvPr/>
          </p:nvGrpSpPr>
          <p:grpSpPr>
            <a:xfrm>
              <a:off x="3637290" y="2056248"/>
              <a:ext cx="219900" cy="330736"/>
              <a:chOff x="3637290" y="2056248"/>
              <a:chExt cx="219900" cy="330736"/>
            </a:xfrm>
          </p:grpSpPr>
          <p:sp>
            <p:nvSpPr>
              <p:cNvPr id="4878" name="Google Shape;4878;p74"/>
              <p:cNvSpPr/>
              <p:nvPr/>
            </p:nvSpPr>
            <p:spPr>
              <a:xfrm>
                <a:off x="3637290" y="2167085"/>
                <a:ext cx="219900" cy="219900"/>
              </a:xfrm>
              <a:prstGeom prst="ellipse">
                <a:avLst/>
              </a:prstGeom>
              <a:solidFill>
                <a:srgbClr val="BAC8D3"/>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cxnSp>
            <p:nvCxnSpPr>
              <p:cNvPr id="4879" name="Google Shape;4879;p7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880" name="Google Shape;4880;p74"/>
          <p:cNvGrpSpPr/>
          <p:nvPr/>
        </p:nvGrpSpPr>
        <p:grpSpPr>
          <a:xfrm>
            <a:off x="5142712" y="5852511"/>
            <a:ext cx="2536288" cy="1184787"/>
            <a:chOff x="238125" y="1188750"/>
            <a:chExt cx="7140450" cy="3335550"/>
          </a:xfrm>
        </p:grpSpPr>
        <p:sp>
          <p:nvSpPr>
            <p:cNvPr id="4881" name="Google Shape;4881;p7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2" name="Google Shape;4882;p7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3" name="Google Shape;4883;p7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4" name="Google Shape;4884;p7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5" name="Google Shape;4885;p7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86" name="Google Shape;4886;p74"/>
          <p:cNvGrpSpPr/>
          <p:nvPr/>
        </p:nvGrpSpPr>
        <p:grpSpPr>
          <a:xfrm>
            <a:off x="13358514" y="5856819"/>
            <a:ext cx="2107888" cy="1180294"/>
            <a:chOff x="238125" y="1335475"/>
            <a:chExt cx="5418735" cy="3034175"/>
          </a:xfrm>
        </p:grpSpPr>
        <p:sp>
          <p:nvSpPr>
            <p:cNvPr id="4887" name="Google Shape;4887;p7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8" name="Google Shape;4888;p7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9" name="Google Shape;4889;p7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890" name="Google Shape;4890;p74"/>
          <p:cNvGrpSpPr/>
          <p:nvPr/>
        </p:nvGrpSpPr>
        <p:grpSpPr>
          <a:xfrm>
            <a:off x="8220131" y="7466619"/>
            <a:ext cx="2536414" cy="1277877"/>
            <a:chOff x="3967651" y="3645904"/>
            <a:chExt cx="1479304" cy="745292"/>
          </a:xfrm>
        </p:grpSpPr>
        <p:grpSp>
          <p:nvGrpSpPr>
            <p:cNvPr id="4891" name="Google Shape;4891;p74"/>
            <p:cNvGrpSpPr/>
            <p:nvPr/>
          </p:nvGrpSpPr>
          <p:grpSpPr>
            <a:xfrm>
              <a:off x="3967651" y="4009026"/>
              <a:ext cx="1479304" cy="382170"/>
              <a:chOff x="3967651" y="4009026"/>
              <a:chExt cx="1479304" cy="382170"/>
            </a:xfrm>
          </p:grpSpPr>
          <p:grpSp>
            <p:nvGrpSpPr>
              <p:cNvPr id="4892" name="Google Shape;4892;p74"/>
              <p:cNvGrpSpPr/>
              <p:nvPr/>
            </p:nvGrpSpPr>
            <p:grpSpPr>
              <a:xfrm>
                <a:off x="4892216" y="4195630"/>
                <a:ext cx="554739" cy="195566"/>
                <a:chOff x="3604375" y="4892160"/>
                <a:chExt cx="1651500" cy="582215"/>
              </a:xfrm>
            </p:grpSpPr>
            <p:sp>
              <p:nvSpPr>
                <p:cNvPr id="4893" name="Google Shape;4893;p7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4" name="Google Shape;4894;p7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95" name="Google Shape;4895;p74"/>
              <p:cNvGrpSpPr/>
              <p:nvPr/>
            </p:nvGrpSpPr>
            <p:grpSpPr>
              <a:xfrm>
                <a:off x="3967651" y="4146303"/>
                <a:ext cx="579402" cy="244893"/>
                <a:chOff x="851875" y="4745310"/>
                <a:chExt cx="1724925" cy="729065"/>
              </a:xfrm>
            </p:grpSpPr>
            <p:sp>
              <p:nvSpPr>
                <p:cNvPr id="4896" name="Google Shape;4896;p7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7" name="Google Shape;4897;p7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98" name="Google Shape;4898;p74"/>
              <p:cNvGrpSpPr/>
              <p:nvPr/>
            </p:nvGrpSpPr>
            <p:grpSpPr>
              <a:xfrm>
                <a:off x="4460753" y="4009026"/>
                <a:ext cx="493110" cy="382170"/>
                <a:chOff x="2319875" y="4336625"/>
                <a:chExt cx="1468025" cy="1137750"/>
              </a:xfrm>
            </p:grpSpPr>
            <p:sp>
              <p:nvSpPr>
                <p:cNvPr id="4899" name="Google Shape;4899;p7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0" name="Google Shape;4900;p7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901" name="Google Shape;4901;p74"/>
            <p:cNvGrpSpPr/>
            <p:nvPr/>
          </p:nvGrpSpPr>
          <p:grpSpPr>
            <a:xfrm>
              <a:off x="4479443" y="3645904"/>
              <a:ext cx="455965" cy="388789"/>
              <a:chOff x="2957425" y="238100"/>
              <a:chExt cx="1910200" cy="1628775"/>
            </a:xfrm>
          </p:grpSpPr>
          <p:sp>
            <p:nvSpPr>
              <p:cNvPr id="4902" name="Google Shape;4902;p7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3" name="Google Shape;4903;p7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4" name="Google Shape;4904;p7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5" name="Google Shape;4905;p7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6" name="Google Shape;4906;p7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907" name="Google Shape;4907;p7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8" name="Google Shape;4908;p7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9" name="Google Shape;4909;p7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0" name="Google Shape;4910;p7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1" name="Google Shape;4911;p7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912" name="Google Shape;4912;p74"/>
          <p:cNvGrpSpPr/>
          <p:nvPr/>
        </p:nvGrpSpPr>
        <p:grpSpPr>
          <a:xfrm>
            <a:off x="4992358" y="7469019"/>
            <a:ext cx="2486255" cy="1275477"/>
            <a:chOff x="2496310" y="3693351"/>
            <a:chExt cx="1342906" cy="688926"/>
          </a:xfrm>
        </p:grpSpPr>
        <p:grpSp>
          <p:nvGrpSpPr>
            <p:cNvPr id="4913" name="Google Shape;4913;p74"/>
            <p:cNvGrpSpPr/>
            <p:nvPr/>
          </p:nvGrpSpPr>
          <p:grpSpPr>
            <a:xfrm>
              <a:off x="2496310" y="3693351"/>
              <a:ext cx="1342906" cy="688875"/>
              <a:chOff x="2496310" y="3693351"/>
              <a:chExt cx="1342906" cy="688875"/>
            </a:xfrm>
          </p:grpSpPr>
          <p:sp>
            <p:nvSpPr>
              <p:cNvPr id="4914" name="Google Shape;4914;p7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5" name="Google Shape;4915;p74"/>
              <p:cNvSpPr/>
              <p:nvPr/>
            </p:nvSpPr>
            <p:spPr>
              <a:xfrm>
                <a:off x="342068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6" name="Google Shape;4916;p74"/>
              <p:cNvSpPr/>
              <p:nvPr/>
            </p:nvSpPr>
            <p:spPr>
              <a:xfrm>
                <a:off x="3135700" y="3791751"/>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7" name="Google Shape;4917;p74"/>
              <p:cNvSpPr/>
              <p:nvPr/>
            </p:nvSpPr>
            <p:spPr>
              <a:xfrm>
                <a:off x="3620515"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8" name="Google Shape;4918;p74"/>
              <p:cNvSpPr/>
              <p:nvPr/>
            </p:nvSpPr>
            <p:spPr>
              <a:xfrm>
                <a:off x="284380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9" name="Google Shape;4919;p74"/>
              <p:cNvSpPr/>
              <p:nvPr/>
            </p:nvSpPr>
            <p:spPr>
              <a:xfrm>
                <a:off x="2652010"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920" name="Google Shape;4920;p74"/>
              <p:cNvCxnSpPr>
                <a:stCxn id="491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921" name="Google Shape;4921;p74"/>
              <p:cNvCxnSpPr>
                <a:stCxn id="491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922" name="Google Shape;4922;p74"/>
              <p:cNvCxnSpPr>
                <a:stCxn id="491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23" name="Google Shape;4923;p74"/>
              <p:cNvCxnSpPr>
                <a:stCxn id="491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24" name="Google Shape;4924;p74"/>
              <p:cNvCxnSpPr>
                <a:stCxn id="491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925" name="Google Shape;4925;p74"/>
            <p:cNvGrpSpPr/>
            <p:nvPr/>
          </p:nvGrpSpPr>
          <p:grpSpPr>
            <a:xfrm>
              <a:off x="2675275" y="3930557"/>
              <a:ext cx="1003306" cy="451719"/>
              <a:chOff x="2675275" y="4174282"/>
              <a:chExt cx="1003306" cy="451719"/>
            </a:xfrm>
          </p:grpSpPr>
          <p:sp>
            <p:nvSpPr>
              <p:cNvPr id="4926" name="Google Shape;4926;p7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7" name="Google Shape;4927;p7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8" name="Google Shape;4928;p7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4929" name="Google Shape;4929;p74"/>
          <p:cNvGrpSpPr/>
          <p:nvPr/>
        </p:nvGrpSpPr>
        <p:grpSpPr>
          <a:xfrm>
            <a:off x="3339699" y="2342713"/>
            <a:ext cx="1149021" cy="1749418"/>
            <a:chOff x="1715404" y="1112080"/>
            <a:chExt cx="642270" cy="977984"/>
          </a:xfrm>
        </p:grpSpPr>
        <p:grpSp>
          <p:nvGrpSpPr>
            <p:cNvPr id="4930" name="Google Shape;4930;p74"/>
            <p:cNvGrpSpPr/>
            <p:nvPr/>
          </p:nvGrpSpPr>
          <p:grpSpPr>
            <a:xfrm>
              <a:off x="1715404" y="1112080"/>
              <a:ext cx="642270" cy="977984"/>
              <a:chOff x="1715404" y="1112080"/>
              <a:chExt cx="642270" cy="977984"/>
            </a:xfrm>
          </p:grpSpPr>
          <p:sp>
            <p:nvSpPr>
              <p:cNvPr id="4931" name="Google Shape;4931;p7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2" name="Google Shape;4932;p7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33" name="Google Shape;4933;p74"/>
            <p:cNvGrpSpPr/>
            <p:nvPr/>
          </p:nvGrpSpPr>
          <p:grpSpPr>
            <a:xfrm>
              <a:off x="1768927" y="1165603"/>
              <a:ext cx="535225" cy="851367"/>
              <a:chOff x="1768927" y="1165603"/>
              <a:chExt cx="535225" cy="851367"/>
            </a:xfrm>
          </p:grpSpPr>
          <p:sp>
            <p:nvSpPr>
              <p:cNvPr id="4934" name="Google Shape;4934;p7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5" name="Google Shape;4935;p7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36" name="Google Shape;4936;p74"/>
            <p:cNvGrpSpPr/>
            <p:nvPr/>
          </p:nvGrpSpPr>
          <p:grpSpPr>
            <a:xfrm>
              <a:off x="1822449" y="1219125"/>
              <a:ext cx="428180" cy="718859"/>
              <a:chOff x="1822449" y="1219125"/>
              <a:chExt cx="428180" cy="718859"/>
            </a:xfrm>
          </p:grpSpPr>
          <p:sp>
            <p:nvSpPr>
              <p:cNvPr id="4937" name="Google Shape;4937;p7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8" name="Google Shape;4938;p7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39" name="Google Shape;4939;p74"/>
            <p:cNvGrpSpPr/>
            <p:nvPr/>
          </p:nvGrpSpPr>
          <p:grpSpPr>
            <a:xfrm>
              <a:off x="1875972" y="1272648"/>
              <a:ext cx="321135" cy="586939"/>
              <a:chOff x="1875972" y="1272648"/>
              <a:chExt cx="321135" cy="586939"/>
            </a:xfrm>
          </p:grpSpPr>
          <p:sp>
            <p:nvSpPr>
              <p:cNvPr id="4940" name="Google Shape;4940;p7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1" name="Google Shape;4941;p7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942" name="Google Shape;4942;p74"/>
          <p:cNvGrpSpPr/>
          <p:nvPr/>
        </p:nvGrpSpPr>
        <p:grpSpPr>
          <a:xfrm>
            <a:off x="15554021" y="7456156"/>
            <a:ext cx="587710" cy="1288340"/>
            <a:chOff x="241025" y="3151575"/>
            <a:chExt cx="293855" cy="644170"/>
          </a:xfrm>
        </p:grpSpPr>
        <p:sp>
          <p:nvSpPr>
            <p:cNvPr id="4943" name="Google Shape;4943;p7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4" name="Google Shape;4944;p7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45" name="Google Shape;4945;p74"/>
          <p:cNvGrpSpPr/>
          <p:nvPr/>
        </p:nvGrpSpPr>
        <p:grpSpPr>
          <a:xfrm>
            <a:off x="1449989" y="5856156"/>
            <a:ext cx="3559298" cy="1183240"/>
            <a:chOff x="246070" y="1983375"/>
            <a:chExt cx="1855347" cy="616849"/>
          </a:xfrm>
        </p:grpSpPr>
        <p:sp>
          <p:nvSpPr>
            <p:cNvPr id="4946" name="Google Shape;4946;p7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7" name="Google Shape;4947;p7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8" name="Google Shape;4948;p7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9" name="Google Shape;4949;p74"/>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0" name="Google Shape;4950;p74"/>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1" name="Google Shape;4951;p7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2" name="Google Shape;4952;p7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3" name="Google Shape;4953;p7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4" name="Google Shape;4954;p7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55" name="Google Shape;4955;p74"/>
          <p:cNvGrpSpPr/>
          <p:nvPr/>
        </p:nvGrpSpPr>
        <p:grpSpPr>
          <a:xfrm>
            <a:off x="4671722" y="2342713"/>
            <a:ext cx="1422110" cy="1491985"/>
            <a:chOff x="2496269" y="1171698"/>
            <a:chExt cx="761953" cy="799392"/>
          </a:xfrm>
        </p:grpSpPr>
        <p:grpSp>
          <p:nvGrpSpPr>
            <p:cNvPr id="4956" name="Google Shape;4956;p74"/>
            <p:cNvGrpSpPr/>
            <p:nvPr/>
          </p:nvGrpSpPr>
          <p:grpSpPr>
            <a:xfrm>
              <a:off x="2496269" y="1171698"/>
              <a:ext cx="761953" cy="723022"/>
              <a:chOff x="2496269" y="1171698"/>
              <a:chExt cx="761953" cy="723022"/>
            </a:xfrm>
          </p:grpSpPr>
          <p:sp>
            <p:nvSpPr>
              <p:cNvPr id="4957" name="Google Shape;4957;p7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8" name="Google Shape;4958;p7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959" name="Google Shape;4959;p74"/>
              <p:cNvGrpSpPr/>
              <p:nvPr/>
            </p:nvGrpSpPr>
            <p:grpSpPr>
              <a:xfrm>
                <a:off x="2496269" y="1171698"/>
                <a:ext cx="761953" cy="723022"/>
                <a:chOff x="2496269" y="1120652"/>
                <a:chExt cx="761953" cy="723022"/>
              </a:xfrm>
            </p:grpSpPr>
            <p:grpSp>
              <p:nvGrpSpPr>
                <p:cNvPr id="4960" name="Google Shape;4960;p74"/>
                <p:cNvGrpSpPr/>
                <p:nvPr/>
              </p:nvGrpSpPr>
              <p:grpSpPr>
                <a:xfrm>
                  <a:off x="2496269" y="1120652"/>
                  <a:ext cx="761953" cy="723022"/>
                  <a:chOff x="2496269" y="1120652"/>
                  <a:chExt cx="761953" cy="723022"/>
                </a:xfrm>
              </p:grpSpPr>
              <p:grpSp>
                <p:nvGrpSpPr>
                  <p:cNvPr id="4961" name="Google Shape;4961;p74"/>
                  <p:cNvGrpSpPr/>
                  <p:nvPr/>
                </p:nvGrpSpPr>
                <p:grpSpPr>
                  <a:xfrm>
                    <a:off x="2496269" y="1304589"/>
                    <a:ext cx="407089" cy="305057"/>
                    <a:chOff x="2496269" y="1304589"/>
                    <a:chExt cx="407089" cy="305057"/>
                  </a:xfrm>
                </p:grpSpPr>
                <p:sp>
                  <p:nvSpPr>
                    <p:cNvPr id="4962" name="Google Shape;4962;p7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3" name="Google Shape;4963;p7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64" name="Google Shape;4964;p74"/>
                  <p:cNvGrpSpPr/>
                  <p:nvPr/>
                </p:nvGrpSpPr>
                <p:grpSpPr>
                  <a:xfrm>
                    <a:off x="2586468" y="1493376"/>
                    <a:ext cx="358850" cy="349656"/>
                    <a:chOff x="2586468" y="1493376"/>
                    <a:chExt cx="358850" cy="349656"/>
                  </a:xfrm>
                </p:grpSpPr>
                <p:sp>
                  <p:nvSpPr>
                    <p:cNvPr id="4965" name="Google Shape;4965;p7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6" name="Google Shape;4966;p7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67" name="Google Shape;4967;p74"/>
                  <p:cNvGrpSpPr/>
                  <p:nvPr/>
                </p:nvGrpSpPr>
                <p:grpSpPr>
                  <a:xfrm>
                    <a:off x="2807939" y="1494024"/>
                    <a:ext cx="358857" cy="349650"/>
                    <a:chOff x="2807939" y="1494024"/>
                    <a:chExt cx="358857" cy="349650"/>
                  </a:xfrm>
                </p:grpSpPr>
                <p:sp>
                  <p:nvSpPr>
                    <p:cNvPr id="4968" name="Google Shape;4968;p7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9" name="Google Shape;4969;p7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70" name="Google Shape;4970;p74"/>
                  <p:cNvGrpSpPr/>
                  <p:nvPr/>
                </p:nvGrpSpPr>
                <p:grpSpPr>
                  <a:xfrm>
                    <a:off x="2851133" y="1305635"/>
                    <a:ext cx="407089" cy="305057"/>
                    <a:chOff x="2851133" y="1305635"/>
                    <a:chExt cx="407089" cy="305057"/>
                  </a:xfrm>
                </p:grpSpPr>
                <p:sp>
                  <p:nvSpPr>
                    <p:cNvPr id="4971" name="Google Shape;4971;p7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2" name="Google Shape;4972;p7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73" name="Google Shape;4973;p74"/>
                  <p:cNvGrpSpPr/>
                  <p:nvPr/>
                </p:nvGrpSpPr>
                <p:grpSpPr>
                  <a:xfrm>
                    <a:off x="2727495" y="1120652"/>
                    <a:ext cx="300271" cy="396358"/>
                    <a:chOff x="2727495" y="1120652"/>
                    <a:chExt cx="300271" cy="396358"/>
                  </a:xfrm>
                </p:grpSpPr>
                <p:sp>
                  <p:nvSpPr>
                    <p:cNvPr id="4974" name="Google Shape;4974;p7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5" name="Google Shape;4975;p7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976" name="Google Shape;4976;p74"/>
                <p:cNvGrpSpPr/>
                <p:nvPr/>
              </p:nvGrpSpPr>
              <p:grpSpPr>
                <a:xfrm>
                  <a:off x="2722305" y="1350460"/>
                  <a:ext cx="308357" cy="308344"/>
                  <a:chOff x="2722305" y="1350460"/>
                  <a:chExt cx="308357" cy="308344"/>
                </a:xfrm>
              </p:grpSpPr>
              <p:sp>
                <p:nvSpPr>
                  <p:cNvPr id="4977" name="Google Shape;4977;p7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978" name="Google Shape;4978;p74"/>
                  <p:cNvGrpSpPr/>
                  <p:nvPr/>
                </p:nvGrpSpPr>
                <p:grpSpPr>
                  <a:xfrm>
                    <a:off x="2725064" y="1364529"/>
                    <a:ext cx="297954" cy="280182"/>
                    <a:chOff x="2725064" y="1364529"/>
                    <a:chExt cx="297954" cy="280182"/>
                  </a:xfrm>
                </p:grpSpPr>
                <p:sp>
                  <p:nvSpPr>
                    <p:cNvPr id="4979" name="Google Shape;4979;p7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0" name="Google Shape;4980;p7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1" name="Google Shape;4981;p7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2" name="Google Shape;4982;p7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3" name="Google Shape;4983;p7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sp>
          <p:nvSpPr>
            <p:cNvPr id="4984" name="Google Shape;4984;p7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5" name="Google Shape;4985;p7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6" name="Google Shape;4986;p7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7" name="Google Shape;4987;p7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8" name="Google Shape;4988;p7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89" name="Google Shape;4989;p74"/>
          <p:cNvGrpSpPr/>
          <p:nvPr/>
        </p:nvGrpSpPr>
        <p:grpSpPr>
          <a:xfrm>
            <a:off x="7849123" y="5854924"/>
            <a:ext cx="3138288" cy="1182030"/>
            <a:chOff x="3820100" y="3023049"/>
            <a:chExt cx="1303926" cy="491162"/>
          </a:xfrm>
        </p:grpSpPr>
        <p:grpSp>
          <p:nvGrpSpPr>
            <p:cNvPr id="4990" name="Google Shape;4990;p74"/>
            <p:cNvGrpSpPr/>
            <p:nvPr/>
          </p:nvGrpSpPr>
          <p:grpSpPr>
            <a:xfrm>
              <a:off x="3820100" y="3023072"/>
              <a:ext cx="1303926" cy="491139"/>
              <a:chOff x="3820100" y="3023072"/>
              <a:chExt cx="1303926" cy="491139"/>
            </a:xfrm>
          </p:grpSpPr>
          <p:sp>
            <p:nvSpPr>
              <p:cNvPr id="4991" name="Google Shape;4991;p7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2" name="Google Shape;4992;p7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93" name="Google Shape;4993;p74"/>
            <p:cNvGrpSpPr/>
            <p:nvPr/>
          </p:nvGrpSpPr>
          <p:grpSpPr>
            <a:xfrm>
              <a:off x="4132439" y="3023645"/>
              <a:ext cx="393633" cy="177096"/>
              <a:chOff x="4132439" y="3023645"/>
              <a:chExt cx="393633" cy="177096"/>
            </a:xfrm>
          </p:grpSpPr>
          <p:sp>
            <p:nvSpPr>
              <p:cNvPr id="4994" name="Google Shape;4994;p7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5" name="Google Shape;4995;p7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96" name="Google Shape;4996;p74"/>
            <p:cNvGrpSpPr/>
            <p:nvPr/>
          </p:nvGrpSpPr>
          <p:grpSpPr>
            <a:xfrm>
              <a:off x="3921811" y="3023049"/>
              <a:ext cx="1002397" cy="388943"/>
              <a:chOff x="3921811" y="3023049"/>
              <a:chExt cx="1002397" cy="388943"/>
            </a:xfrm>
          </p:grpSpPr>
          <p:sp>
            <p:nvSpPr>
              <p:cNvPr id="4997" name="Google Shape;4997;p7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8" name="Google Shape;4998;p7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99" name="Google Shape;4999;p74"/>
            <p:cNvGrpSpPr/>
            <p:nvPr/>
          </p:nvGrpSpPr>
          <p:grpSpPr>
            <a:xfrm>
              <a:off x="4023645" y="3023049"/>
              <a:ext cx="683032" cy="286722"/>
              <a:chOff x="4023645" y="3023049"/>
              <a:chExt cx="683032" cy="286722"/>
            </a:xfrm>
          </p:grpSpPr>
          <p:sp>
            <p:nvSpPr>
              <p:cNvPr id="5000" name="Google Shape;5000;p7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1" name="Google Shape;5001;p7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002" name="Google Shape;5002;p74"/>
          <p:cNvGrpSpPr/>
          <p:nvPr/>
        </p:nvGrpSpPr>
        <p:grpSpPr>
          <a:xfrm>
            <a:off x="3113367" y="4108614"/>
            <a:ext cx="1427044" cy="1376049"/>
            <a:chOff x="1706078" y="2092648"/>
            <a:chExt cx="660913" cy="637296"/>
          </a:xfrm>
        </p:grpSpPr>
        <p:sp>
          <p:nvSpPr>
            <p:cNvPr id="5003" name="Google Shape;5003;p7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004" name="Google Shape;5004;p74"/>
            <p:cNvGrpSpPr/>
            <p:nvPr/>
          </p:nvGrpSpPr>
          <p:grpSpPr>
            <a:xfrm>
              <a:off x="1706078" y="2092648"/>
              <a:ext cx="660913" cy="575241"/>
              <a:chOff x="1706078" y="2092648"/>
              <a:chExt cx="660913" cy="575241"/>
            </a:xfrm>
          </p:grpSpPr>
          <p:sp>
            <p:nvSpPr>
              <p:cNvPr id="5005" name="Google Shape;5005;p7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6" name="Google Shape;5006;p7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7" name="Google Shape;5007;p7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008" name="Google Shape;5008;p74"/>
          <p:cNvGrpSpPr/>
          <p:nvPr/>
        </p:nvGrpSpPr>
        <p:grpSpPr>
          <a:xfrm>
            <a:off x="12637083" y="2343711"/>
            <a:ext cx="2634918" cy="1368335"/>
            <a:chOff x="238125" y="999450"/>
            <a:chExt cx="7140700" cy="3708225"/>
          </a:xfrm>
        </p:grpSpPr>
        <p:sp>
          <p:nvSpPr>
            <p:cNvPr id="5009" name="Google Shape;5009;p7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0" name="Google Shape;5010;p7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1" name="Google Shape;5011;p7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2" name="Google Shape;5012;p7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3" name="Google Shape;5013;p7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4" name="Google Shape;5014;p7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5" name="Google Shape;5015;p7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6" name="Google Shape;5016;p7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7" name="Google Shape;5017;p7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1" name="Shape 5021"/>
        <p:cNvGrpSpPr/>
        <p:nvPr/>
      </p:nvGrpSpPr>
      <p:grpSpPr>
        <a:xfrm>
          <a:off x="0" y="0"/>
          <a:ext cx="0" cy="0"/>
          <a:chOff x="0" y="0"/>
          <a:chExt cx="0" cy="0"/>
        </a:xfrm>
      </p:grpSpPr>
      <p:grpSp>
        <p:nvGrpSpPr>
          <p:cNvPr id="5022" name="Google Shape;5022;p75"/>
          <p:cNvGrpSpPr/>
          <p:nvPr/>
        </p:nvGrpSpPr>
        <p:grpSpPr>
          <a:xfrm>
            <a:off x="1458476" y="2359329"/>
            <a:ext cx="3272235" cy="3052289"/>
            <a:chOff x="729238" y="1179665"/>
            <a:chExt cx="1636117" cy="1526144"/>
          </a:xfrm>
        </p:grpSpPr>
        <p:grpSp>
          <p:nvGrpSpPr>
            <p:cNvPr id="5023" name="Google Shape;5023;p75"/>
            <p:cNvGrpSpPr/>
            <p:nvPr/>
          </p:nvGrpSpPr>
          <p:grpSpPr>
            <a:xfrm>
              <a:off x="729238" y="1179665"/>
              <a:ext cx="80700" cy="1526144"/>
              <a:chOff x="729238" y="1179665"/>
              <a:chExt cx="80700" cy="1526144"/>
            </a:xfrm>
          </p:grpSpPr>
          <p:sp>
            <p:nvSpPr>
              <p:cNvPr id="5024" name="Google Shape;5024;p75"/>
              <p:cNvSpPr/>
              <p:nvPr/>
            </p:nvSpPr>
            <p:spPr>
              <a:xfrm>
                <a:off x="72923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5" name="Google Shape;5025;p75"/>
              <p:cNvSpPr/>
              <p:nvPr/>
            </p:nvSpPr>
            <p:spPr>
              <a:xfrm>
                <a:off x="72923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6" name="Google Shape;5026;p75"/>
              <p:cNvSpPr/>
              <p:nvPr/>
            </p:nvSpPr>
            <p:spPr>
              <a:xfrm>
                <a:off x="72923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7" name="Google Shape;5027;p75"/>
              <p:cNvSpPr/>
              <p:nvPr/>
            </p:nvSpPr>
            <p:spPr>
              <a:xfrm>
                <a:off x="72923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8" name="Google Shape;5028;p75"/>
              <p:cNvSpPr/>
              <p:nvPr/>
            </p:nvSpPr>
            <p:spPr>
              <a:xfrm>
                <a:off x="729238"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9" name="Google Shape;5029;p75"/>
              <p:cNvSpPr/>
              <p:nvPr/>
            </p:nvSpPr>
            <p:spPr>
              <a:xfrm>
                <a:off x="729238"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0" name="Google Shape;5030;p75"/>
              <p:cNvSpPr/>
              <p:nvPr/>
            </p:nvSpPr>
            <p:spPr>
              <a:xfrm>
                <a:off x="72923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1" name="Google Shape;5031;p75"/>
              <p:cNvSpPr/>
              <p:nvPr/>
            </p:nvSpPr>
            <p:spPr>
              <a:xfrm>
                <a:off x="72923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2" name="Google Shape;5032;p75"/>
              <p:cNvSpPr/>
              <p:nvPr/>
            </p:nvSpPr>
            <p:spPr>
              <a:xfrm>
                <a:off x="72923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3" name="Google Shape;5033;p75"/>
              <p:cNvSpPr/>
              <p:nvPr/>
            </p:nvSpPr>
            <p:spPr>
              <a:xfrm>
                <a:off x="72923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34" name="Google Shape;5034;p75"/>
            <p:cNvGrpSpPr/>
            <p:nvPr/>
          </p:nvGrpSpPr>
          <p:grpSpPr>
            <a:xfrm>
              <a:off x="903098" y="1179665"/>
              <a:ext cx="80700" cy="1526144"/>
              <a:chOff x="903098" y="1179665"/>
              <a:chExt cx="80700" cy="1526144"/>
            </a:xfrm>
          </p:grpSpPr>
          <p:sp>
            <p:nvSpPr>
              <p:cNvPr id="5035" name="Google Shape;5035;p75"/>
              <p:cNvSpPr/>
              <p:nvPr/>
            </p:nvSpPr>
            <p:spPr>
              <a:xfrm>
                <a:off x="90309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6" name="Google Shape;5036;p75"/>
              <p:cNvSpPr/>
              <p:nvPr/>
            </p:nvSpPr>
            <p:spPr>
              <a:xfrm>
                <a:off x="90309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7" name="Google Shape;5037;p75"/>
              <p:cNvSpPr/>
              <p:nvPr/>
            </p:nvSpPr>
            <p:spPr>
              <a:xfrm>
                <a:off x="90309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8" name="Google Shape;5038;p75"/>
              <p:cNvSpPr/>
              <p:nvPr/>
            </p:nvSpPr>
            <p:spPr>
              <a:xfrm>
                <a:off x="90309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9" name="Google Shape;5039;p75"/>
              <p:cNvSpPr/>
              <p:nvPr/>
            </p:nvSpPr>
            <p:spPr>
              <a:xfrm>
                <a:off x="90309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0" name="Google Shape;5040;p75"/>
              <p:cNvSpPr/>
              <p:nvPr/>
            </p:nvSpPr>
            <p:spPr>
              <a:xfrm>
                <a:off x="90309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1" name="Google Shape;5041;p75"/>
              <p:cNvSpPr/>
              <p:nvPr/>
            </p:nvSpPr>
            <p:spPr>
              <a:xfrm>
                <a:off x="90309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2" name="Google Shape;5042;p75"/>
              <p:cNvSpPr/>
              <p:nvPr/>
            </p:nvSpPr>
            <p:spPr>
              <a:xfrm>
                <a:off x="90309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3" name="Google Shape;5043;p75"/>
              <p:cNvSpPr/>
              <p:nvPr/>
            </p:nvSpPr>
            <p:spPr>
              <a:xfrm>
                <a:off x="90309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4" name="Google Shape;5044;p75"/>
              <p:cNvSpPr/>
              <p:nvPr/>
            </p:nvSpPr>
            <p:spPr>
              <a:xfrm>
                <a:off x="90309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45" name="Google Shape;5045;p75"/>
            <p:cNvGrpSpPr/>
            <p:nvPr/>
          </p:nvGrpSpPr>
          <p:grpSpPr>
            <a:xfrm>
              <a:off x="1076958" y="1179665"/>
              <a:ext cx="80700" cy="1526144"/>
              <a:chOff x="1076958" y="1179665"/>
              <a:chExt cx="80700" cy="1526144"/>
            </a:xfrm>
          </p:grpSpPr>
          <p:sp>
            <p:nvSpPr>
              <p:cNvPr id="5046" name="Google Shape;5046;p75"/>
              <p:cNvSpPr/>
              <p:nvPr/>
            </p:nvSpPr>
            <p:spPr>
              <a:xfrm>
                <a:off x="107695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7" name="Google Shape;5047;p75"/>
              <p:cNvSpPr/>
              <p:nvPr/>
            </p:nvSpPr>
            <p:spPr>
              <a:xfrm>
                <a:off x="107695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8" name="Google Shape;5048;p75"/>
              <p:cNvSpPr/>
              <p:nvPr/>
            </p:nvSpPr>
            <p:spPr>
              <a:xfrm>
                <a:off x="107695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9" name="Google Shape;5049;p75"/>
              <p:cNvSpPr/>
              <p:nvPr/>
            </p:nvSpPr>
            <p:spPr>
              <a:xfrm>
                <a:off x="107695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0" name="Google Shape;5050;p75"/>
              <p:cNvSpPr/>
              <p:nvPr/>
            </p:nvSpPr>
            <p:spPr>
              <a:xfrm>
                <a:off x="107695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1" name="Google Shape;5051;p75"/>
              <p:cNvSpPr/>
              <p:nvPr/>
            </p:nvSpPr>
            <p:spPr>
              <a:xfrm>
                <a:off x="107695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2" name="Google Shape;5052;p75"/>
              <p:cNvSpPr/>
              <p:nvPr/>
            </p:nvSpPr>
            <p:spPr>
              <a:xfrm>
                <a:off x="1076958"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3" name="Google Shape;5053;p75"/>
              <p:cNvSpPr/>
              <p:nvPr/>
            </p:nvSpPr>
            <p:spPr>
              <a:xfrm>
                <a:off x="107695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4" name="Google Shape;5054;p75"/>
              <p:cNvSpPr/>
              <p:nvPr/>
            </p:nvSpPr>
            <p:spPr>
              <a:xfrm>
                <a:off x="107695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5" name="Google Shape;5055;p75"/>
              <p:cNvSpPr/>
              <p:nvPr/>
            </p:nvSpPr>
            <p:spPr>
              <a:xfrm>
                <a:off x="107695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56" name="Google Shape;5056;p75"/>
            <p:cNvGrpSpPr/>
            <p:nvPr/>
          </p:nvGrpSpPr>
          <p:grpSpPr>
            <a:xfrm>
              <a:off x="1247707" y="1179665"/>
              <a:ext cx="80700" cy="1526144"/>
              <a:chOff x="1247707" y="1179665"/>
              <a:chExt cx="80700" cy="1526144"/>
            </a:xfrm>
          </p:grpSpPr>
          <p:sp>
            <p:nvSpPr>
              <p:cNvPr id="5057" name="Google Shape;5057;p75"/>
              <p:cNvSpPr/>
              <p:nvPr/>
            </p:nvSpPr>
            <p:spPr>
              <a:xfrm>
                <a:off x="124770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8" name="Google Shape;5058;p75"/>
              <p:cNvSpPr/>
              <p:nvPr/>
            </p:nvSpPr>
            <p:spPr>
              <a:xfrm>
                <a:off x="124770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9" name="Google Shape;5059;p75"/>
              <p:cNvSpPr/>
              <p:nvPr/>
            </p:nvSpPr>
            <p:spPr>
              <a:xfrm>
                <a:off x="124770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0" name="Google Shape;5060;p75"/>
              <p:cNvSpPr/>
              <p:nvPr/>
            </p:nvSpPr>
            <p:spPr>
              <a:xfrm>
                <a:off x="1247707" y="166175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1" name="Google Shape;5061;p75"/>
              <p:cNvSpPr/>
              <p:nvPr/>
            </p:nvSpPr>
            <p:spPr>
              <a:xfrm>
                <a:off x="1247707"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2" name="Google Shape;5062;p75"/>
              <p:cNvSpPr/>
              <p:nvPr/>
            </p:nvSpPr>
            <p:spPr>
              <a:xfrm>
                <a:off x="1247707"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3" name="Google Shape;5063;p75"/>
              <p:cNvSpPr/>
              <p:nvPr/>
            </p:nvSpPr>
            <p:spPr>
              <a:xfrm>
                <a:off x="124770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4" name="Google Shape;5064;p75"/>
              <p:cNvSpPr/>
              <p:nvPr/>
            </p:nvSpPr>
            <p:spPr>
              <a:xfrm>
                <a:off x="124770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5" name="Google Shape;5065;p75"/>
              <p:cNvSpPr/>
              <p:nvPr/>
            </p:nvSpPr>
            <p:spPr>
              <a:xfrm>
                <a:off x="124770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6" name="Google Shape;5066;p75"/>
              <p:cNvSpPr/>
              <p:nvPr/>
            </p:nvSpPr>
            <p:spPr>
              <a:xfrm>
                <a:off x="124770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67" name="Google Shape;5067;p75"/>
            <p:cNvGrpSpPr/>
            <p:nvPr/>
          </p:nvGrpSpPr>
          <p:grpSpPr>
            <a:xfrm>
              <a:off x="1421567" y="1179665"/>
              <a:ext cx="80700" cy="1526144"/>
              <a:chOff x="1421567" y="1179665"/>
              <a:chExt cx="80700" cy="1526144"/>
            </a:xfrm>
          </p:grpSpPr>
          <p:sp>
            <p:nvSpPr>
              <p:cNvPr id="5068" name="Google Shape;5068;p75"/>
              <p:cNvSpPr/>
              <p:nvPr/>
            </p:nvSpPr>
            <p:spPr>
              <a:xfrm>
                <a:off x="142156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9" name="Google Shape;5069;p75"/>
              <p:cNvSpPr/>
              <p:nvPr/>
            </p:nvSpPr>
            <p:spPr>
              <a:xfrm>
                <a:off x="142156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0" name="Google Shape;5070;p75"/>
              <p:cNvSpPr/>
              <p:nvPr/>
            </p:nvSpPr>
            <p:spPr>
              <a:xfrm>
                <a:off x="142156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1" name="Google Shape;5071;p75"/>
              <p:cNvSpPr/>
              <p:nvPr/>
            </p:nvSpPr>
            <p:spPr>
              <a:xfrm>
                <a:off x="142156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2" name="Google Shape;5072;p75"/>
              <p:cNvSpPr/>
              <p:nvPr/>
            </p:nvSpPr>
            <p:spPr>
              <a:xfrm>
                <a:off x="142156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3" name="Google Shape;5073;p75"/>
              <p:cNvSpPr/>
              <p:nvPr/>
            </p:nvSpPr>
            <p:spPr>
              <a:xfrm>
                <a:off x="142156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4" name="Google Shape;5074;p75"/>
              <p:cNvSpPr/>
              <p:nvPr/>
            </p:nvSpPr>
            <p:spPr>
              <a:xfrm>
                <a:off x="142156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5" name="Google Shape;5075;p75"/>
              <p:cNvSpPr/>
              <p:nvPr/>
            </p:nvSpPr>
            <p:spPr>
              <a:xfrm>
                <a:off x="142156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6" name="Google Shape;5076;p75"/>
              <p:cNvSpPr/>
              <p:nvPr/>
            </p:nvSpPr>
            <p:spPr>
              <a:xfrm>
                <a:off x="142156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7" name="Google Shape;5077;p75"/>
              <p:cNvSpPr/>
              <p:nvPr/>
            </p:nvSpPr>
            <p:spPr>
              <a:xfrm>
                <a:off x="142156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78" name="Google Shape;5078;p75"/>
            <p:cNvGrpSpPr/>
            <p:nvPr/>
          </p:nvGrpSpPr>
          <p:grpSpPr>
            <a:xfrm>
              <a:off x="1592327" y="1179665"/>
              <a:ext cx="80700" cy="1526144"/>
              <a:chOff x="1592327" y="1179665"/>
              <a:chExt cx="80700" cy="1526144"/>
            </a:xfrm>
          </p:grpSpPr>
          <p:sp>
            <p:nvSpPr>
              <p:cNvPr id="5079" name="Google Shape;5079;p75"/>
              <p:cNvSpPr/>
              <p:nvPr/>
            </p:nvSpPr>
            <p:spPr>
              <a:xfrm>
                <a:off x="159232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0" name="Google Shape;5080;p75"/>
              <p:cNvSpPr/>
              <p:nvPr/>
            </p:nvSpPr>
            <p:spPr>
              <a:xfrm>
                <a:off x="159232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1" name="Google Shape;5081;p75"/>
              <p:cNvSpPr/>
              <p:nvPr/>
            </p:nvSpPr>
            <p:spPr>
              <a:xfrm>
                <a:off x="159232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2" name="Google Shape;5082;p75"/>
              <p:cNvSpPr/>
              <p:nvPr/>
            </p:nvSpPr>
            <p:spPr>
              <a:xfrm>
                <a:off x="159232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3" name="Google Shape;5083;p75"/>
              <p:cNvSpPr/>
              <p:nvPr/>
            </p:nvSpPr>
            <p:spPr>
              <a:xfrm>
                <a:off x="159232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4" name="Google Shape;5084;p75"/>
              <p:cNvSpPr/>
              <p:nvPr/>
            </p:nvSpPr>
            <p:spPr>
              <a:xfrm>
                <a:off x="159232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5" name="Google Shape;5085;p75"/>
              <p:cNvSpPr/>
              <p:nvPr/>
            </p:nvSpPr>
            <p:spPr>
              <a:xfrm>
                <a:off x="159232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6" name="Google Shape;5086;p75"/>
              <p:cNvSpPr/>
              <p:nvPr/>
            </p:nvSpPr>
            <p:spPr>
              <a:xfrm>
                <a:off x="159232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7" name="Google Shape;5087;p75"/>
              <p:cNvSpPr/>
              <p:nvPr/>
            </p:nvSpPr>
            <p:spPr>
              <a:xfrm>
                <a:off x="159232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8" name="Google Shape;5088;p75"/>
              <p:cNvSpPr/>
              <p:nvPr/>
            </p:nvSpPr>
            <p:spPr>
              <a:xfrm>
                <a:off x="159232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89" name="Google Shape;5089;p75"/>
            <p:cNvGrpSpPr/>
            <p:nvPr/>
          </p:nvGrpSpPr>
          <p:grpSpPr>
            <a:xfrm>
              <a:off x="1766187" y="1179665"/>
              <a:ext cx="80700" cy="1526144"/>
              <a:chOff x="1766187" y="1179665"/>
              <a:chExt cx="80700" cy="1526144"/>
            </a:xfrm>
          </p:grpSpPr>
          <p:sp>
            <p:nvSpPr>
              <p:cNvPr id="5090" name="Google Shape;5090;p75"/>
              <p:cNvSpPr/>
              <p:nvPr/>
            </p:nvSpPr>
            <p:spPr>
              <a:xfrm>
                <a:off x="176618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1" name="Google Shape;5091;p75"/>
              <p:cNvSpPr/>
              <p:nvPr/>
            </p:nvSpPr>
            <p:spPr>
              <a:xfrm>
                <a:off x="176618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2" name="Google Shape;5092;p75"/>
              <p:cNvSpPr/>
              <p:nvPr/>
            </p:nvSpPr>
            <p:spPr>
              <a:xfrm>
                <a:off x="176618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3" name="Google Shape;5093;p75"/>
              <p:cNvSpPr/>
              <p:nvPr/>
            </p:nvSpPr>
            <p:spPr>
              <a:xfrm>
                <a:off x="176618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4" name="Google Shape;5094;p75"/>
              <p:cNvSpPr/>
              <p:nvPr/>
            </p:nvSpPr>
            <p:spPr>
              <a:xfrm>
                <a:off x="176618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5" name="Google Shape;5095;p75"/>
              <p:cNvSpPr/>
              <p:nvPr/>
            </p:nvSpPr>
            <p:spPr>
              <a:xfrm>
                <a:off x="176618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6" name="Google Shape;5096;p75"/>
              <p:cNvSpPr/>
              <p:nvPr/>
            </p:nvSpPr>
            <p:spPr>
              <a:xfrm>
                <a:off x="176618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7" name="Google Shape;5097;p75"/>
              <p:cNvSpPr/>
              <p:nvPr/>
            </p:nvSpPr>
            <p:spPr>
              <a:xfrm>
                <a:off x="176618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8" name="Google Shape;5098;p75"/>
              <p:cNvSpPr/>
              <p:nvPr/>
            </p:nvSpPr>
            <p:spPr>
              <a:xfrm>
                <a:off x="1766187" y="2464413"/>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9" name="Google Shape;5099;p75"/>
              <p:cNvSpPr/>
              <p:nvPr/>
            </p:nvSpPr>
            <p:spPr>
              <a:xfrm>
                <a:off x="176618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00" name="Google Shape;5100;p75"/>
            <p:cNvGrpSpPr/>
            <p:nvPr/>
          </p:nvGrpSpPr>
          <p:grpSpPr>
            <a:xfrm>
              <a:off x="1936935" y="1179665"/>
              <a:ext cx="80700" cy="1526144"/>
              <a:chOff x="1936935" y="1179665"/>
              <a:chExt cx="80700" cy="1526144"/>
            </a:xfrm>
          </p:grpSpPr>
          <p:sp>
            <p:nvSpPr>
              <p:cNvPr id="5101" name="Google Shape;5101;p75"/>
              <p:cNvSpPr/>
              <p:nvPr/>
            </p:nvSpPr>
            <p:spPr>
              <a:xfrm>
                <a:off x="193693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2" name="Google Shape;5102;p75"/>
              <p:cNvSpPr/>
              <p:nvPr/>
            </p:nvSpPr>
            <p:spPr>
              <a:xfrm>
                <a:off x="193693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3" name="Google Shape;5103;p75"/>
              <p:cNvSpPr/>
              <p:nvPr/>
            </p:nvSpPr>
            <p:spPr>
              <a:xfrm>
                <a:off x="193693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4" name="Google Shape;5104;p75"/>
              <p:cNvSpPr/>
              <p:nvPr/>
            </p:nvSpPr>
            <p:spPr>
              <a:xfrm>
                <a:off x="193693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5" name="Google Shape;5105;p75"/>
              <p:cNvSpPr/>
              <p:nvPr/>
            </p:nvSpPr>
            <p:spPr>
              <a:xfrm>
                <a:off x="193693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6" name="Google Shape;5106;p75"/>
              <p:cNvSpPr/>
              <p:nvPr/>
            </p:nvSpPr>
            <p:spPr>
              <a:xfrm>
                <a:off x="193693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7" name="Google Shape;5107;p75"/>
              <p:cNvSpPr/>
              <p:nvPr/>
            </p:nvSpPr>
            <p:spPr>
              <a:xfrm>
                <a:off x="193693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8" name="Google Shape;5108;p75"/>
              <p:cNvSpPr/>
              <p:nvPr/>
            </p:nvSpPr>
            <p:spPr>
              <a:xfrm>
                <a:off x="193693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9" name="Google Shape;5109;p75"/>
              <p:cNvSpPr/>
              <p:nvPr/>
            </p:nvSpPr>
            <p:spPr>
              <a:xfrm>
                <a:off x="193693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0" name="Google Shape;5110;p75"/>
              <p:cNvSpPr/>
              <p:nvPr/>
            </p:nvSpPr>
            <p:spPr>
              <a:xfrm>
                <a:off x="193693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11" name="Google Shape;5111;p75"/>
            <p:cNvGrpSpPr/>
            <p:nvPr/>
          </p:nvGrpSpPr>
          <p:grpSpPr>
            <a:xfrm>
              <a:off x="2110795" y="1179665"/>
              <a:ext cx="80700" cy="1526144"/>
              <a:chOff x="2110795" y="1179665"/>
              <a:chExt cx="80700" cy="1526144"/>
            </a:xfrm>
          </p:grpSpPr>
          <p:sp>
            <p:nvSpPr>
              <p:cNvPr id="5112" name="Google Shape;5112;p75"/>
              <p:cNvSpPr/>
              <p:nvPr/>
            </p:nvSpPr>
            <p:spPr>
              <a:xfrm>
                <a:off x="211079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3" name="Google Shape;5113;p75"/>
              <p:cNvSpPr/>
              <p:nvPr/>
            </p:nvSpPr>
            <p:spPr>
              <a:xfrm>
                <a:off x="211079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4" name="Google Shape;5114;p75"/>
              <p:cNvSpPr/>
              <p:nvPr/>
            </p:nvSpPr>
            <p:spPr>
              <a:xfrm>
                <a:off x="211079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5" name="Google Shape;5115;p75"/>
              <p:cNvSpPr/>
              <p:nvPr/>
            </p:nvSpPr>
            <p:spPr>
              <a:xfrm>
                <a:off x="211079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6" name="Google Shape;5116;p75"/>
              <p:cNvSpPr/>
              <p:nvPr/>
            </p:nvSpPr>
            <p:spPr>
              <a:xfrm>
                <a:off x="2110795"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7" name="Google Shape;5117;p75"/>
              <p:cNvSpPr/>
              <p:nvPr/>
            </p:nvSpPr>
            <p:spPr>
              <a:xfrm>
                <a:off x="211079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8" name="Google Shape;5118;p75"/>
              <p:cNvSpPr/>
              <p:nvPr/>
            </p:nvSpPr>
            <p:spPr>
              <a:xfrm>
                <a:off x="211079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9" name="Google Shape;5119;p75"/>
              <p:cNvSpPr/>
              <p:nvPr/>
            </p:nvSpPr>
            <p:spPr>
              <a:xfrm>
                <a:off x="211079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0" name="Google Shape;5120;p75"/>
              <p:cNvSpPr/>
              <p:nvPr/>
            </p:nvSpPr>
            <p:spPr>
              <a:xfrm>
                <a:off x="211079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1" name="Google Shape;5121;p75"/>
              <p:cNvSpPr/>
              <p:nvPr/>
            </p:nvSpPr>
            <p:spPr>
              <a:xfrm>
                <a:off x="211079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22" name="Google Shape;5122;p75"/>
            <p:cNvGrpSpPr/>
            <p:nvPr/>
          </p:nvGrpSpPr>
          <p:grpSpPr>
            <a:xfrm>
              <a:off x="2284655" y="1179665"/>
              <a:ext cx="80700" cy="1526144"/>
              <a:chOff x="2284655" y="1179665"/>
              <a:chExt cx="80700" cy="1526144"/>
            </a:xfrm>
          </p:grpSpPr>
          <p:sp>
            <p:nvSpPr>
              <p:cNvPr id="5123" name="Google Shape;5123;p75"/>
              <p:cNvSpPr/>
              <p:nvPr/>
            </p:nvSpPr>
            <p:spPr>
              <a:xfrm>
                <a:off x="228465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4" name="Google Shape;5124;p75"/>
              <p:cNvSpPr/>
              <p:nvPr/>
            </p:nvSpPr>
            <p:spPr>
              <a:xfrm>
                <a:off x="228465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5" name="Google Shape;5125;p75"/>
              <p:cNvSpPr/>
              <p:nvPr/>
            </p:nvSpPr>
            <p:spPr>
              <a:xfrm>
                <a:off x="228465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6" name="Google Shape;5126;p75"/>
              <p:cNvSpPr/>
              <p:nvPr/>
            </p:nvSpPr>
            <p:spPr>
              <a:xfrm>
                <a:off x="228465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7" name="Google Shape;5127;p75"/>
              <p:cNvSpPr/>
              <p:nvPr/>
            </p:nvSpPr>
            <p:spPr>
              <a:xfrm>
                <a:off x="228465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8" name="Google Shape;5128;p75"/>
              <p:cNvSpPr/>
              <p:nvPr/>
            </p:nvSpPr>
            <p:spPr>
              <a:xfrm>
                <a:off x="2284655"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9" name="Google Shape;5129;p75"/>
              <p:cNvSpPr/>
              <p:nvPr/>
            </p:nvSpPr>
            <p:spPr>
              <a:xfrm>
                <a:off x="228465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0" name="Google Shape;5130;p75"/>
              <p:cNvSpPr/>
              <p:nvPr/>
            </p:nvSpPr>
            <p:spPr>
              <a:xfrm>
                <a:off x="228465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1" name="Google Shape;5131;p75"/>
              <p:cNvSpPr/>
              <p:nvPr/>
            </p:nvSpPr>
            <p:spPr>
              <a:xfrm>
                <a:off x="228465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2" name="Google Shape;5132;p75"/>
              <p:cNvSpPr/>
              <p:nvPr/>
            </p:nvSpPr>
            <p:spPr>
              <a:xfrm>
                <a:off x="228465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133" name="Google Shape;5133;p75"/>
          <p:cNvGrpSpPr/>
          <p:nvPr/>
        </p:nvGrpSpPr>
        <p:grpSpPr>
          <a:xfrm>
            <a:off x="5247808" y="2397607"/>
            <a:ext cx="2728496" cy="2204266"/>
            <a:chOff x="2623904" y="1198803"/>
            <a:chExt cx="1364248" cy="1102133"/>
          </a:xfrm>
        </p:grpSpPr>
        <p:grpSp>
          <p:nvGrpSpPr>
            <p:cNvPr id="5134" name="Google Shape;5134;p75"/>
            <p:cNvGrpSpPr/>
            <p:nvPr/>
          </p:nvGrpSpPr>
          <p:grpSpPr>
            <a:xfrm>
              <a:off x="2623907" y="1198803"/>
              <a:ext cx="1364245" cy="273000"/>
              <a:chOff x="2623907" y="1198803"/>
              <a:chExt cx="1364245" cy="273000"/>
            </a:xfrm>
          </p:grpSpPr>
          <p:sp>
            <p:nvSpPr>
              <p:cNvPr id="5135" name="Google Shape;5135;p75"/>
              <p:cNvSpPr/>
              <p:nvPr/>
            </p:nvSpPr>
            <p:spPr>
              <a:xfrm>
                <a:off x="2623907"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6" name="Google Shape;5136;p75"/>
              <p:cNvSpPr/>
              <p:nvPr/>
            </p:nvSpPr>
            <p:spPr>
              <a:xfrm>
                <a:off x="2896718"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7" name="Google Shape;5137;p75"/>
              <p:cNvSpPr/>
              <p:nvPr/>
            </p:nvSpPr>
            <p:spPr>
              <a:xfrm>
                <a:off x="3169529"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8" name="Google Shape;5138;p75"/>
              <p:cNvSpPr/>
              <p:nvPr/>
            </p:nvSpPr>
            <p:spPr>
              <a:xfrm>
                <a:off x="3442341"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9" name="Google Shape;5139;p75"/>
              <p:cNvSpPr/>
              <p:nvPr/>
            </p:nvSpPr>
            <p:spPr>
              <a:xfrm>
                <a:off x="3715152" y="1198803"/>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40" name="Google Shape;5140;p75"/>
            <p:cNvGrpSpPr/>
            <p:nvPr/>
          </p:nvGrpSpPr>
          <p:grpSpPr>
            <a:xfrm>
              <a:off x="2623904" y="1476964"/>
              <a:ext cx="1364245" cy="273000"/>
              <a:chOff x="2623904" y="1476964"/>
              <a:chExt cx="1364245" cy="273000"/>
            </a:xfrm>
          </p:grpSpPr>
          <p:sp>
            <p:nvSpPr>
              <p:cNvPr id="5141" name="Google Shape;5141;p75"/>
              <p:cNvSpPr/>
              <p:nvPr/>
            </p:nvSpPr>
            <p:spPr>
              <a:xfrm>
                <a:off x="2623904"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2" name="Google Shape;5142;p75"/>
              <p:cNvSpPr/>
              <p:nvPr/>
            </p:nvSpPr>
            <p:spPr>
              <a:xfrm>
                <a:off x="2896716"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3" name="Google Shape;5143;p75"/>
              <p:cNvSpPr/>
              <p:nvPr/>
            </p:nvSpPr>
            <p:spPr>
              <a:xfrm>
                <a:off x="3169527"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4" name="Google Shape;5144;p75"/>
              <p:cNvSpPr/>
              <p:nvPr/>
            </p:nvSpPr>
            <p:spPr>
              <a:xfrm>
                <a:off x="3442338"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5" name="Google Shape;5145;p75"/>
              <p:cNvSpPr/>
              <p:nvPr/>
            </p:nvSpPr>
            <p:spPr>
              <a:xfrm>
                <a:off x="3715149"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46" name="Google Shape;5146;p75"/>
            <p:cNvGrpSpPr/>
            <p:nvPr/>
          </p:nvGrpSpPr>
          <p:grpSpPr>
            <a:xfrm>
              <a:off x="2623907" y="1749775"/>
              <a:ext cx="1364245" cy="273000"/>
              <a:chOff x="2623907" y="1749775"/>
              <a:chExt cx="1364245" cy="273000"/>
            </a:xfrm>
          </p:grpSpPr>
          <p:sp>
            <p:nvSpPr>
              <p:cNvPr id="5147" name="Google Shape;5147;p75"/>
              <p:cNvSpPr/>
              <p:nvPr/>
            </p:nvSpPr>
            <p:spPr>
              <a:xfrm>
                <a:off x="2623907"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8" name="Google Shape;5148;p75"/>
              <p:cNvSpPr/>
              <p:nvPr/>
            </p:nvSpPr>
            <p:spPr>
              <a:xfrm>
                <a:off x="2896718"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9" name="Google Shape;5149;p75"/>
              <p:cNvSpPr/>
              <p:nvPr/>
            </p:nvSpPr>
            <p:spPr>
              <a:xfrm>
                <a:off x="3169529"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0" name="Google Shape;5150;p75"/>
              <p:cNvSpPr/>
              <p:nvPr/>
            </p:nvSpPr>
            <p:spPr>
              <a:xfrm>
                <a:off x="3442341"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1" name="Google Shape;5151;p75"/>
              <p:cNvSpPr/>
              <p:nvPr/>
            </p:nvSpPr>
            <p:spPr>
              <a:xfrm>
                <a:off x="3715152"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52" name="Google Shape;5152;p75"/>
            <p:cNvGrpSpPr/>
            <p:nvPr/>
          </p:nvGrpSpPr>
          <p:grpSpPr>
            <a:xfrm>
              <a:off x="2623904" y="2027936"/>
              <a:ext cx="1364245" cy="273000"/>
              <a:chOff x="2623904" y="2027936"/>
              <a:chExt cx="1364245" cy="273000"/>
            </a:xfrm>
          </p:grpSpPr>
          <p:sp>
            <p:nvSpPr>
              <p:cNvPr id="5153" name="Google Shape;5153;p75"/>
              <p:cNvSpPr/>
              <p:nvPr/>
            </p:nvSpPr>
            <p:spPr>
              <a:xfrm>
                <a:off x="2623904"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4" name="Google Shape;5154;p75"/>
              <p:cNvSpPr/>
              <p:nvPr/>
            </p:nvSpPr>
            <p:spPr>
              <a:xfrm>
                <a:off x="2896716"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5" name="Google Shape;5155;p75"/>
              <p:cNvSpPr/>
              <p:nvPr/>
            </p:nvSpPr>
            <p:spPr>
              <a:xfrm>
                <a:off x="3169527"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6" name="Google Shape;5156;p75"/>
              <p:cNvSpPr/>
              <p:nvPr/>
            </p:nvSpPr>
            <p:spPr>
              <a:xfrm>
                <a:off x="3442338"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7" name="Google Shape;5157;p75"/>
              <p:cNvSpPr/>
              <p:nvPr/>
            </p:nvSpPr>
            <p:spPr>
              <a:xfrm>
                <a:off x="3715149"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158" name="Google Shape;5158;p75"/>
          <p:cNvGrpSpPr/>
          <p:nvPr/>
        </p:nvGrpSpPr>
        <p:grpSpPr>
          <a:xfrm>
            <a:off x="5226730" y="5315752"/>
            <a:ext cx="2775083" cy="318249"/>
            <a:chOff x="3200660" y="2180272"/>
            <a:chExt cx="2563824" cy="378237"/>
          </a:xfrm>
        </p:grpSpPr>
        <p:sp>
          <p:nvSpPr>
            <p:cNvPr id="5159" name="Google Shape;5159;p7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0" name="Google Shape;5160;p7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1" name="Google Shape;5161;p7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2" name="Google Shape;5162;p7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3" name="Google Shape;5163;p7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4" name="Google Shape;5164;p7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5" name="Google Shape;5165;p7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6" name="Google Shape;5166;p7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7" name="Google Shape;5167;p7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8" name="Google Shape;5168;p7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9" name="Google Shape;5169;p7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0" name="Google Shape;5170;p7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1" name="Google Shape;5171;p7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2" name="Google Shape;5172;p7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3" name="Google Shape;5173;p7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4" name="Google Shape;5174;p7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5" name="Google Shape;5175;p7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6" name="Google Shape;5176;p7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77" name="Google Shape;5177;p75"/>
          <p:cNvGrpSpPr/>
          <p:nvPr/>
        </p:nvGrpSpPr>
        <p:grpSpPr>
          <a:xfrm>
            <a:off x="5219780" y="5871280"/>
            <a:ext cx="2781004" cy="319250"/>
            <a:chOff x="3530150" y="2790075"/>
            <a:chExt cx="1962600" cy="225300"/>
          </a:xfrm>
        </p:grpSpPr>
        <p:sp>
          <p:nvSpPr>
            <p:cNvPr id="5178" name="Google Shape;5178;p75"/>
            <p:cNvSpPr/>
            <p:nvPr/>
          </p:nvSpPr>
          <p:spPr>
            <a:xfrm>
              <a:off x="3530150" y="2790075"/>
              <a:ext cx="1962600" cy="2253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9" name="Google Shape;5179;p75"/>
            <p:cNvSpPr/>
            <p:nvPr/>
          </p:nvSpPr>
          <p:spPr>
            <a:xfrm>
              <a:off x="3530150" y="2790075"/>
              <a:ext cx="1110000" cy="2253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80" name="Google Shape;5180;p75"/>
          <p:cNvGrpSpPr/>
          <p:nvPr/>
        </p:nvGrpSpPr>
        <p:grpSpPr>
          <a:xfrm>
            <a:off x="5219895" y="6427810"/>
            <a:ext cx="2823258" cy="308351"/>
            <a:chOff x="3558802" y="4011244"/>
            <a:chExt cx="1866000" cy="111600"/>
          </a:xfrm>
        </p:grpSpPr>
        <p:sp>
          <p:nvSpPr>
            <p:cNvPr id="5181" name="Google Shape;5181;p7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2" name="Google Shape;5182;p7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83" name="Google Shape;5183;p75"/>
          <p:cNvGrpSpPr/>
          <p:nvPr/>
        </p:nvGrpSpPr>
        <p:grpSpPr>
          <a:xfrm>
            <a:off x="5220471" y="4838950"/>
            <a:ext cx="2767006" cy="239522"/>
            <a:chOff x="3465975" y="2270258"/>
            <a:chExt cx="1986364" cy="171947"/>
          </a:xfrm>
        </p:grpSpPr>
        <p:sp>
          <p:nvSpPr>
            <p:cNvPr id="5184" name="Google Shape;5184;p7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5" name="Google Shape;5185;p7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6" name="Google Shape;5186;p75"/>
            <p:cNvSpPr/>
            <p:nvPr/>
          </p:nvSpPr>
          <p:spPr>
            <a:xfrm rot="-5400000">
              <a:off x="4243603"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7" name="Google Shape;5187;p75"/>
            <p:cNvSpPr/>
            <p:nvPr/>
          </p:nvSpPr>
          <p:spPr>
            <a:xfrm rot="-5400000">
              <a:off x="4502812"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8" name="Google Shape;5188;p75"/>
            <p:cNvSpPr/>
            <p:nvPr/>
          </p:nvSpPr>
          <p:spPr>
            <a:xfrm rot="-5400000">
              <a:off x="4762021"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9" name="Google Shape;5189;p7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0" name="Google Shape;5190;p75"/>
            <p:cNvSpPr/>
            <p:nvPr/>
          </p:nvSpPr>
          <p:spPr>
            <a:xfrm rot="-5400000">
              <a:off x="502123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191" name="Google Shape;5191;p75"/>
            <p:cNvSpPr/>
            <p:nvPr/>
          </p:nvSpPr>
          <p:spPr>
            <a:xfrm rot="-5400000">
              <a:off x="528044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192" name="Google Shape;5192;p75"/>
          <p:cNvGrpSpPr/>
          <p:nvPr/>
        </p:nvGrpSpPr>
        <p:grpSpPr>
          <a:xfrm>
            <a:off x="5242485" y="7566496"/>
            <a:ext cx="2739063" cy="390920"/>
            <a:chOff x="723300" y="4253549"/>
            <a:chExt cx="2276482" cy="324900"/>
          </a:xfrm>
        </p:grpSpPr>
        <p:sp>
          <p:nvSpPr>
            <p:cNvPr id="5193" name="Google Shape;5193;p7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194" name="Google Shape;5194;p7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195" name="Google Shape;5195;p7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196" name="Google Shape;5196;p7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197" name="Google Shape;5197;p7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198" name="Google Shape;5198;p75"/>
          <p:cNvGrpSpPr/>
          <p:nvPr/>
        </p:nvGrpSpPr>
        <p:grpSpPr>
          <a:xfrm>
            <a:off x="5221607" y="6968978"/>
            <a:ext cx="2778132" cy="360238"/>
            <a:chOff x="705948" y="3788465"/>
            <a:chExt cx="2308953" cy="299400"/>
          </a:xfrm>
        </p:grpSpPr>
        <p:sp>
          <p:nvSpPr>
            <p:cNvPr id="5199" name="Google Shape;5199;p75"/>
            <p:cNvSpPr/>
            <p:nvPr/>
          </p:nvSpPr>
          <p:spPr>
            <a:xfrm>
              <a:off x="705948"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0" name="Google Shape;5200;p75"/>
            <p:cNvSpPr/>
            <p:nvPr/>
          </p:nvSpPr>
          <p:spPr>
            <a:xfrm>
              <a:off x="1209923"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1" name="Google Shape;5201;p75"/>
            <p:cNvSpPr/>
            <p:nvPr/>
          </p:nvSpPr>
          <p:spPr>
            <a:xfrm>
              <a:off x="1713905"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2" name="Google Shape;5202;p75"/>
            <p:cNvSpPr/>
            <p:nvPr/>
          </p:nvSpPr>
          <p:spPr>
            <a:xfrm>
              <a:off x="2189639"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3" name="Google Shape;5203;p75"/>
            <p:cNvSpPr/>
            <p:nvPr/>
          </p:nvSpPr>
          <p:spPr>
            <a:xfrm>
              <a:off x="2679500"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04" name="Google Shape;5204;p75"/>
          <p:cNvGrpSpPr/>
          <p:nvPr/>
        </p:nvGrpSpPr>
        <p:grpSpPr>
          <a:xfrm>
            <a:off x="8415588" y="4176886"/>
            <a:ext cx="2867642" cy="383001"/>
            <a:chOff x="4273350" y="2088443"/>
            <a:chExt cx="1433821" cy="191501"/>
          </a:xfrm>
        </p:grpSpPr>
        <p:grpSp>
          <p:nvGrpSpPr>
            <p:cNvPr id="5205" name="Google Shape;5205;p75"/>
            <p:cNvGrpSpPr/>
            <p:nvPr/>
          </p:nvGrpSpPr>
          <p:grpSpPr>
            <a:xfrm>
              <a:off x="4273350" y="2088443"/>
              <a:ext cx="1433821" cy="0"/>
              <a:chOff x="5224975" y="2962250"/>
              <a:chExt cx="1544400" cy="0"/>
            </a:xfrm>
          </p:grpSpPr>
          <p:cxnSp>
            <p:nvCxnSpPr>
              <p:cNvPr id="5206" name="Google Shape;5206;p7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07" name="Google Shape;5207;p75"/>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208" name="Google Shape;5208;p75"/>
            <p:cNvGrpSpPr/>
            <p:nvPr/>
          </p:nvGrpSpPr>
          <p:grpSpPr>
            <a:xfrm>
              <a:off x="4273350" y="2279944"/>
              <a:ext cx="1433821" cy="0"/>
              <a:chOff x="5224975" y="2962250"/>
              <a:chExt cx="1544400" cy="0"/>
            </a:xfrm>
          </p:grpSpPr>
          <p:cxnSp>
            <p:nvCxnSpPr>
              <p:cNvPr id="5209" name="Google Shape;5209;p7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10" name="Google Shape;5210;p75"/>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211" name="Google Shape;5211;p75"/>
          <p:cNvGrpSpPr/>
          <p:nvPr/>
        </p:nvGrpSpPr>
        <p:grpSpPr>
          <a:xfrm>
            <a:off x="5317481" y="8194694"/>
            <a:ext cx="2609218" cy="588147"/>
            <a:chOff x="2658741" y="4097347"/>
            <a:chExt cx="1304609" cy="294074"/>
          </a:xfrm>
        </p:grpSpPr>
        <p:grpSp>
          <p:nvGrpSpPr>
            <p:cNvPr id="5212" name="Google Shape;5212;p75"/>
            <p:cNvGrpSpPr/>
            <p:nvPr/>
          </p:nvGrpSpPr>
          <p:grpSpPr>
            <a:xfrm>
              <a:off x="2658741" y="4097347"/>
              <a:ext cx="118572" cy="294074"/>
              <a:chOff x="3343310" y="4475555"/>
              <a:chExt cx="127717" cy="316753"/>
            </a:xfrm>
          </p:grpSpPr>
          <p:sp>
            <p:nvSpPr>
              <p:cNvPr id="5213" name="Google Shape;5213;p7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4" name="Google Shape;5214;p7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15" name="Google Shape;5215;p75"/>
            <p:cNvGrpSpPr/>
            <p:nvPr/>
          </p:nvGrpSpPr>
          <p:grpSpPr>
            <a:xfrm>
              <a:off x="3815519" y="4098388"/>
              <a:ext cx="147831" cy="291991"/>
              <a:chOff x="3527539" y="4476677"/>
              <a:chExt cx="159232" cy="314510"/>
            </a:xfrm>
          </p:grpSpPr>
          <p:sp>
            <p:nvSpPr>
              <p:cNvPr id="5216" name="Google Shape;5216;p7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7" name="Google Shape;5217;p7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18" name="Google Shape;5218;p75"/>
            <p:cNvGrpSpPr/>
            <p:nvPr/>
          </p:nvGrpSpPr>
          <p:grpSpPr>
            <a:xfrm>
              <a:off x="3511696" y="4098388"/>
              <a:ext cx="147831" cy="291991"/>
              <a:chOff x="3527539" y="4476677"/>
              <a:chExt cx="159232" cy="314510"/>
            </a:xfrm>
          </p:grpSpPr>
          <p:sp>
            <p:nvSpPr>
              <p:cNvPr id="5219" name="Google Shape;5219;p7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0" name="Google Shape;5220;p7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21" name="Google Shape;5221;p75"/>
            <p:cNvGrpSpPr/>
            <p:nvPr/>
          </p:nvGrpSpPr>
          <p:grpSpPr>
            <a:xfrm>
              <a:off x="3207874" y="4098388"/>
              <a:ext cx="147831" cy="291991"/>
              <a:chOff x="3527539" y="4476677"/>
              <a:chExt cx="159232" cy="314510"/>
            </a:xfrm>
          </p:grpSpPr>
          <p:sp>
            <p:nvSpPr>
              <p:cNvPr id="5222" name="Google Shape;5222;p7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3" name="Google Shape;5223;p7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24" name="Google Shape;5224;p75"/>
            <p:cNvGrpSpPr/>
            <p:nvPr/>
          </p:nvGrpSpPr>
          <p:grpSpPr>
            <a:xfrm>
              <a:off x="2933305" y="4097347"/>
              <a:ext cx="118572" cy="294074"/>
              <a:chOff x="3343310" y="4475555"/>
              <a:chExt cx="127717" cy="316753"/>
            </a:xfrm>
          </p:grpSpPr>
          <p:sp>
            <p:nvSpPr>
              <p:cNvPr id="5225" name="Google Shape;5225;p7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6" name="Google Shape;5226;p7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227" name="Google Shape;5227;p75"/>
          <p:cNvGrpSpPr/>
          <p:nvPr/>
        </p:nvGrpSpPr>
        <p:grpSpPr>
          <a:xfrm>
            <a:off x="8418698" y="2352083"/>
            <a:ext cx="2861422" cy="1502475"/>
            <a:chOff x="5159450" y="1919950"/>
            <a:chExt cx="1541050" cy="862500"/>
          </a:xfrm>
        </p:grpSpPr>
        <p:sp>
          <p:nvSpPr>
            <p:cNvPr id="5228" name="Google Shape;5228;p7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229" name="Google Shape;5229;p75"/>
            <p:cNvGrpSpPr/>
            <p:nvPr/>
          </p:nvGrpSpPr>
          <p:grpSpPr>
            <a:xfrm>
              <a:off x="5159450" y="1919950"/>
              <a:ext cx="1541050" cy="862500"/>
              <a:chOff x="5159450" y="1919950"/>
              <a:chExt cx="1541050" cy="862500"/>
            </a:xfrm>
          </p:grpSpPr>
          <p:cxnSp>
            <p:nvCxnSpPr>
              <p:cNvPr id="5230" name="Google Shape;5230;p7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231" name="Google Shape;5231;p7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232" name="Google Shape;5232;p75"/>
          <p:cNvGrpSpPr/>
          <p:nvPr/>
        </p:nvGrpSpPr>
        <p:grpSpPr>
          <a:xfrm>
            <a:off x="8514972" y="4879623"/>
            <a:ext cx="2668873" cy="1935827"/>
            <a:chOff x="4294923" y="2439811"/>
            <a:chExt cx="1334436" cy="967914"/>
          </a:xfrm>
        </p:grpSpPr>
        <p:grpSp>
          <p:nvGrpSpPr>
            <p:cNvPr id="5233" name="Google Shape;5233;p75"/>
            <p:cNvGrpSpPr/>
            <p:nvPr/>
          </p:nvGrpSpPr>
          <p:grpSpPr>
            <a:xfrm>
              <a:off x="4960455" y="2469658"/>
              <a:ext cx="668904" cy="885524"/>
              <a:chOff x="4960455" y="2469658"/>
              <a:chExt cx="668904" cy="885524"/>
            </a:xfrm>
          </p:grpSpPr>
          <p:sp>
            <p:nvSpPr>
              <p:cNvPr id="5234" name="Google Shape;5234;p7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5" name="Google Shape;5235;p7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6" name="Google Shape;5236;p7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7" name="Google Shape;5237;p7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8" name="Google Shape;5238;p7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9" name="Google Shape;5239;p7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40" name="Google Shape;5240;p75"/>
            <p:cNvGrpSpPr/>
            <p:nvPr/>
          </p:nvGrpSpPr>
          <p:grpSpPr>
            <a:xfrm>
              <a:off x="4294923" y="2469658"/>
              <a:ext cx="668951" cy="885524"/>
              <a:chOff x="4294923" y="2469658"/>
              <a:chExt cx="668951" cy="885524"/>
            </a:xfrm>
          </p:grpSpPr>
          <p:sp>
            <p:nvSpPr>
              <p:cNvPr id="5241" name="Google Shape;5241;p7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2" name="Google Shape;5242;p7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3" name="Google Shape;5243;p7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4" name="Google Shape;5244;p7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5" name="Google Shape;5245;p7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6" name="Google Shape;5246;p7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247" name="Google Shape;5247;p7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48" name="Google Shape;5248;p75"/>
          <p:cNvGrpSpPr/>
          <p:nvPr/>
        </p:nvGrpSpPr>
        <p:grpSpPr>
          <a:xfrm>
            <a:off x="8487379" y="6988512"/>
            <a:ext cx="2861898" cy="1794577"/>
            <a:chOff x="4351371" y="3547942"/>
            <a:chExt cx="1345130" cy="843475"/>
          </a:xfrm>
        </p:grpSpPr>
        <p:grpSp>
          <p:nvGrpSpPr>
            <p:cNvPr id="5249" name="Google Shape;5249;p75"/>
            <p:cNvGrpSpPr/>
            <p:nvPr/>
          </p:nvGrpSpPr>
          <p:grpSpPr>
            <a:xfrm>
              <a:off x="4351371" y="4209917"/>
              <a:ext cx="1345130" cy="181500"/>
              <a:chOff x="4351371" y="4209917"/>
              <a:chExt cx="1345130" cy="181500"/>
            </a:xfrm>
          </p:grpSpPr>
          <p:sp>
            <p:nvSpPr>
              <p:cNvPr id="5250" name="Google Shape;5250;p75"/>
              <p:cNvSpPr/>
              <p:nvPr/>
            </p:nvSpPr>
            <p:spPr>
              <a:xfrm rot="10800000">
                <a:off x="4351371" y="4209917"/>
                <a:ext cx="1281600" cy="181500"/>
              </a:xfrm>
              <a:prstGeom prst="rect">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251" name="Google Shape;5251;p7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252" name="Google Shape;5252;p75"/>
            <p:cNvGrpSpPr/>
            <p:nvPr/>
          </p:nvGrpSpPr>
          <p:grpSpPr>
            <a:xfrm>
              <a:off x="4403010" y="3985221"/>
              <a:ext cx="1109518" cy="181500"/>
              <a:chOff x="4403010" y="3985221"/>
              <a:chExt cx="1109518" cy="181500"/>
            </a:xfrm>
          </p:grpSpPr>
          <p:sp>
            <p:nvSpPr>
              <p:cNvPr id="5253" name="Google Shape;5253;p75"/>
              <p:cNvSpPr/>
              <p:nvPr/>
            </p:nvSpPr>
            <p:spPr>
              <a:xfrm rot="10800000">
                <a:off x="4471829" y="3985221"/>
                <a:ext cx="1040700" cy="1815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254" name="Google Shape;5254;p7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255" name="Google Shape;5255;p75"/>
            <p:cNvGrpSpPr/>
            <p:nvPr/>
          </p:nvGrpSpPr>
          <p:grpSpPr>
            <a:xfrm>
              <a:off x="4618704" y="3766582"/>
              <a:ext cx="807858" cy="181500"/>
              <a:chOff x="4618704" y="3766582"/>
              <a:chExt cx="807858" cy="181500"/>
            </a:xfrm>
          </p:grpSpPr>
          <p:sp>
            <p:nvSpPr>
              <p:cNvPr id="5256" name="Google Shape;5256;p75"/>
              <p:cNvSpPr/>
              <p:nvPr/>
            </p:nvSpPr>
            <p:spPr>
              <a:xfrm rot="10800000">
                <a:off x="4618704" y="3766582"/>
                <a:ext cx="747000" cy="181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257" name="Google Shape;5257;p7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258" name="Google Shape;5258;p75"/>
            <p:cNvGrpSpPr/>
            <p:nvPr/>
          </p:nvGrpSpPr>
          <p:grpSpPr>
            <a:xfrm>
              <a:off x="4735238" y="3547942"/>
              <a:ext cx="462839" cy="181500"/>
              <a:chOff x="4735238" y="3547942"/>
              <a:chExt cx="462839" cy="181500"/>
            </a:xfrm>
          </p:grpSpPr>
          <p:sp>
            <p:nvSpPr>
              <p:cNvPr id="5259" name="Google Shape;5259;p75"/>
              <p:cNvSpPr/>
              <p:nvPr/>
            </p:nvSpPr>
            <p:spPr>
              <a:xfrm rot="10800000">
                <a:off x="4786477" y="3547942"/>
                <a:ext cx="411600" cy="181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260" name="Google Shape;5260;p7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261" name="Google Shape;5261;p75"/>
          <p:cNvGrpSpPr/>
          <p:nvPr/>
        </p:nvGrpSpPr>
        <p:grpSpPr>
          <a:xfrm>
            <a:off x="14840094" y="4859160"/>
            <a:ext cx="2041909" cy="1857706"/>
            <a:chOff x="926675" y="238125"/>
            <a:chExt cx="5755100" cy="5232975"/>
          </a:xfrm>
        </p:grpSpPr>
        <p:sp>
          <p:nvSpPr>
            <p:cNvPr id="5262" name="Google Shape;5262;p7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3" name="Google Shape;5263;p7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4" name="Google Shape;5264;p7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5" name="Google Shape;5265;p7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66" name="Google Shape;5266;p75"/>
          <p:cNvGrpSpPr/>
          <p:nvPr/>
        </p:nvGrpSpPr>
        <p:grpSpPr>
          <a:xfrm>
            <a:off x="1454842" y="5656630"/>
            <a:ext cx="3390748" cy="3121675"/>
            <a:chOff x="727421" y="2828315"/>
            <a:chExt cx="1695374" cy="1560837"/>
          </a:xfrm>
        </p:grpSpPr>
        <p:grpSp>
          <p:nvGrpSpPr>
            <p:cNvPr id="5267" name="Google Shape;5267;p75"/>
            <p:cNvGrpSpPr/>
            <p:nvPr/>
          </p:nvGrpSpPr>
          <p:grpSpPr>
            <a:xfrm>
              <a:off x="727421" y="2828315"/>
              <a:ext cx="1695374" cy="1560837"/>
              <a:chOff x="734799" y="2782450"/>
              <a:chExt cx="1571100" cy="1577400"/>
            </a:xfrm>
          </p:grpSpPr>
          <p:cxnSp>
            <p:nvCxnSpPr>
              <p:cNvPr id="5268" name="Google Shape;5268;p7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269" name="Google Shape;5269;p7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270" name="Google Shape;5270;p75"/>
            <p:cNvGrpSpPr/>
            <p:nvPr/>
          </p:nvGrpSpPr>
          <p:grpSpPr>
            <a:xfrm>
              <a:off x="819108" y="2882501"/>
              <a:ext cx="1556791" cy="1426186"/>
              <a:chOff x="819108" y="2882501"/>
              <a:chExt cx="1556791" cy="1426186"/>
            </a:xfrm>
          </p:grpSpPr>
          <p:grpSp>
            <p:nvGrpSpPr>
              <p:cNvPr id="5271" name="Google Shape;5271;p75"/>
              <p:cNvGrpSpPr/>
              <p:nvPr/>
            </p:nvGrpSpPr>
            <p:grpSpPr>
              <a:xfrm>
                <a:off x="819108" y="2882501"/>
                <a:ext cx="103104" cy="1426186"/>
                <a:chOff x="4674013" y="3100904"/>
                <a:chExt cx="122758" cy="1698043"/>
              </a:xfrm>
            </p:grpSpPr>
            <p:sp>
              <p:nvSpPr>
                <p:cNvPr id="5272" name="Google Shape;5272;p7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3" name="Google Shape;5273;p7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4" name="Google Shape;5274;p7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5" name="Google Shape;5275;p7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6" name="Google Shape;5276;p7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7" name="Google Shape;5277;p7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8" name="Google Shape;5278;p7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79" name="Google Shape;5279;p75"/>
              <p:cNvGrpSpPr/>
              <p:nvPr/>
            </p:nvGrpSpPr>
            <p:grpSpPr>
              <a:xfrm>
                <a:off x="1062475" y="2882501"/>
                <a:ext cx="103104" cy="1426186"/>
                <a:chOff x="4940438" y="3100904"/>
                <a:chExt cx="122758" cy="1698043"/>
              </a:xfrm>
            </p:grpSpPr>
            <p:sp>
              <p:nvSpPr>
                <p:cNvPr id="5280" name="Google Shape;5280;p7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281" name="Google Shape;5281;p7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2" name="Google Shape;5282;p7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3" name="Google Shape;5283;p7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4" name="Google Shape;5284;p7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5" name="Google Shape;5285;p7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6" name="Google Shape;5286;p7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87" name="Google Shape;5287;p75"/>
              <p:cNvGrpSpPr/>
              <p:nvPr/>
            </p:nvGrpSpPr>
            <p:grpSpPr>
              <a:xfrm>
                <a:off x="1299324" y="2882501"/>
                <a:ext cx="103104" cy="1426186"/>
                <a:chOff x="5206863" y="3100904"/>
                <a:chExt cx="122758" cy="1698043"/>
              </a:xfrm>
            </p:grpSpPr>
            <p:sp>
              <p:nvSpPr>
                <p:cNvPr id="5288" name="Google Shape;5288;p7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9" name="Google Shape;5289;p7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0" name="Google Shape;5290;p7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1" name="Google Shape;5291;p7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2" name="Google Shape;5292;p7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3" name="Google Shape;5293;p7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4" name="Google Shape;5294;p7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95" name="Google Shape;5295;p75"/>
              <p:cNvGrpSpPr/>
              <p:nvPr/>
            </p:nvGrpSpPr>
            <p:grpSpPr>
              <a:xfrm>
                <a:off x="1786057" y="2882501"/>
                <a:ext cx="103104" cy="1426186"/>
                <a:chOff x="6006138" y="3143629"/>
                <a:chExt cx="122758" cy="1698043"/>
              </a:xfrm>
            </p:grpSpPr>
            <p:sp>
              <p:nvSpPr>
                <p:cNvPr id="5296" name="Google Shape;5296;p7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297" name="Google Shape;5297;p7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8" name="Google Shape;5298;p7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299" name="Google Shape;5299;p7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0" name="Google Shape;5300;p7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1" name="Google Shape;5301;p7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2" name="Google Shape;5302;p7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03" name="Google Shape;5303;p75"/>
              <p:cNvGrpSpPr/>
              <p:nvPr/>
            </p:nvGrpSpPr>
            <p:grpSpPr>
              <a:xfrm>
                <a:off x="2029422" y="2882501"/>
                <a:ext cx="103104" cy="1426186"/>
                <a:chOff x="6805413" y="3100904"/>
                <a:chExt cx="122758" cy="1698043"/>
              </a:xfrm>
            </p:grpSpPr>
            <p:sp>
              <p:nvSpPr>
                <p:cNvPr id="5304" name="Google Shape;5304;p7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5" name="Google Shape;5305;p7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6" name="Google Shape;5306;p7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7" name="Google Shape;5307;p7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8" name="Google Shape;5308;p7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9" name="Google Shape;5309;p7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0" name="Google Shape;5310;p7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11" name="Google Shape;5311;p75"/>
              <p:cNvGrpSpPr/>
              <p:nvPr/>
            </p:nvGrpSpPr>
            <p:grpSpPr>
              <a:xfrm>
                <a:off x="2272795" y="2882501"/>
                <a:ext cx="103104" cy="1426186"/>
                <a:chOff x="5206863" y="3100904"/>
                <a:chExt cx="122758" cy="1698043"/>
              </a:xfrm>
            </p:grpSpPr>
            <p:sp>
              <p:nvSpPr>
                <p:cNvPr id="5312" name="Google Shape;5312;p7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3" name="Google Shape;5313;p7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4" name="Google Shape;5314;p7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5" name="Google Shape;5315;p7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6" name="Google Shape;5316;p7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7" name="Google Shape;5317;p7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8" name="Google Shape;5318;p7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19" name="Google Shape;5319;p75"/>
              <p:cNvGrpSpPr/>
              <p:nvPr/>
            </p:nvGrpSpPr>
            <p:grpSpPr>
              <a:xfrm>
                <a:off x="1542694" y="2882501"/>
                <a:ext cx="103104" cy="1426186"/>
                <a:chOff x="6006138" y="3143629"/>
                <a:chExt cx="122758" cy="1698043"/>
              </a:xfrm>
            </p:grpSpPr>
            <p:sp>
              <p:nvSpPr>
                <p:cNvPr id="5320" name="Google Shape;5320;p7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321" name="Google Shape;5321;p7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2" name="Google Shape;5322;p7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323" name="Google Shape;5323;p7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4" name="Google Shape;5324;p7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5" name="Google Shape;5325;p7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6" name="Google Shape;5326;p7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327" name="Google Shape;5327;p75"/>
          <p:cNvGrpSpPr/>
          <p:nvPr/>
        </p:nvGrpSpPr>
        <p:grpSpPr>
          <a:xfrm>
            <a:off x="11366943" y="7036073"/>
            <a:ext cx="5499905" cy="1741354"/>
            <a:chOff x="238125" y="1725700"/>
            <a:chExt cx="7139025" cy="2260325"/>
          </a:xfrm>
        </p:grpSpPr>
        <p:sp>
          <p:nvSpPr>
            <p:cNvPr id="5328" name="Google Shape;5328;p7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9" name="Google Shape;5329;p7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0" name="Google Shape;5330;p7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1" name="Google Shape;5331;p7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2" name="Google Shape;5332;p7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3" name="Google Shape;5333;p7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4" name="Google Shape;5334;p7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5" name="Google Shape;5335;p7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6" name="Google Shape;5336;p7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7" name="Google Shape;5337;p7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38" name="Google Shape;5338;p75"/>
          <p:cNvGrpSpPr/>
          <p:nvPr/>
        </p:nvGrpSpPr>
        <p:grpSpPr>
          <a:xfrm>
            <a:off x="11907271" y="4919567"/>
            <a:ext cx="2210904" cy="1833494"/>
            <a:chOff x="5249100" y="1210600"/>
            <a:chExt cx="3502700" cy="2904775"/>
          </a:xfrm>
        </p:grpSpPr>
        <p:sp>
          <p:nvSpPr>
            <p:cNvPr id="5339" name="Google Shape;5339;p7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0" name="Google Shape;5340;p7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1" name="Google Shape;5341;p7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2" name="Google Shape;5342;p7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343" name="Google Shape;5343;p7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344" name="Google Shape;5344;p7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345" name="Google Shape;5345;p7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346" name="Google Shape;5346;p7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347" name="Google Shape;5347;p7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48" name="Google Shape;5348;p75"/>
          <p:cNvGrpSpPr/>
          <p:nvPr/>
        </p:nvGrpSpPr>
        <p:grpSpPr>
          <a:xfrm>
            <a:off x="14272366" y="2358401"/>
            <a:ext cx="2609300" cy="2249712"/>
            <a:chOff x="7287122" y="1165658"/>
            <a:chExt cx="1219413" cy="1051365"/>
          </a:xfrm>
        </p:grpSpPr>
        <p:grpSp>
          <p:nvGrpSpPr>
            <p:cNvPr id="5349" name="Google Shape;5349;p75"/>
            <p:cNvGrpSpPr/>
            <p:nvPr/>
          </p:nvGrpSpPr>
          <p:grpSpPr>
            <a:xfrm>
              <a:off x="7287122" y="1969723"/>
              <a:ext cx="1219413" cy="247300"/>
              <a:chOff x="7287122" y="1969723"/>
              <a:chExt cx="1219413" cy="247300"/>
            </a:xfrm>
          </p:grpSpPr>
          <p:sp>
            <p:nvSpPr>
              <p:cNvPr id="5350" name="Google Shape;5350;p7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51" name="Google Shape;5351;p75"/>
              <p:cNvGrpSpPr/>
              <p:nvPr/>
            </p:nvGrpSpPr>
            <p:grpSpPr>
              <a:xfrm>
                <a:off x="7287122" y="2063892"/>
                <a:ext cx="1151753" cy="73428"/>
                <a:chOff x="7287122" y="2063892"/>
                <a:chExt cx="1151753" cy="73428"/>
              </a:xfrm>
            </p:grpSpPr>
            <p:sp>
              <p:nvSpPr>
                <p:cNvPr id="5352" name="Google Shape;5352;p7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353" name="Google Shape;5353;p7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354" name="Google Shape;5354;p75"/>
            <p:cNvGrpSpPr/>
            <p:nvPr/>
          </p:nvGrpSpPr>
          <p:grpSpPr>
            <a:xfrm>
              <a:off x="7287122" y="1712201"/>
              <a:ext cx="1219403" cy="246767"/>
              <a:chOff x="7287122" y="1712201"/>
              <a:chExt cx="1219403" cy="246767"/>
            </a:xfrm>
          </p:grpSpPr>
          <p:sp>
            <p:nvSpPr>
              <p:cNvPr id="5355" name="Google Shape;5355;p7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56" name="Google Shape;5356;p75"/>
              <p:cNvGrpSpPr/>
              <p:nvPr/>
            </p:nvGrpSpPr>
            <p:grpSpPr>
              <a:xfrm>
                <a:off x="7287122" y="1842861"/>
                <a:ext cx="1005303" cy="73419"/>
                <a:chOff x="7287122" y="1842861"/>
                <a:chExt cx="1005303" cy="73419"/>
              </a:xfrm>
            </p:grpSpPr>
            <p:sp>
              <p:nvSpPr>
                <p:cNvPr id="5357" name="Google Shape;5357;p7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358" name="Google Shape;5358;p7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359" name="Google Shape;5359;p75"/>
            <p:cNvGrpSpPr/>
            <p:nvPr/>
          </p:nvGrpSpPr>
          <p:grpSpPr>
            <a:xfrm>
              <a:off x="7287122" y="1447520"/>
              <a:ext cx="1219403" cy="286667"/>
              <a:chOff x="7287122" y="1447520"/>
              <a:chExt cx="1219403" cy="286667"/>
            </a:xfrm>
          </p:grpSpPr>
          <p:sp>
            <p:nvSpPr>
              <p:cNvPr id="5360" name="Google Shape;5360;p7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61" name="Google Shape;5361;p75"/>
              <p:cNvGrpSpPr/>
              <p:nvPr/>
            </p:nvGrpSpPr>
            <p:grpSpPr>
              <a:xfrm>
                <a:off x="7287122" y="1581977"/>
                <a:ext cx="852803" cy="73428"/>
                <a:chOff x="7287122" y="1581977"/>
                <a:chExt cx="852803" cy="73428"/>
              </a:xfrm>
            </p:grpSpPr>
            <p:sp>
              <p:nvSpPr>
                <p:cNvPr id="5362" name="Google Shape;5362;p7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363" name="Google Shape;5363;p7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364" name="Google Shape;5364;p75"/>
            <p:cNvGrpSpPr/>
            <p:nvPr/>
          </p:nvGrpSpPr>
          <p:grpSpPr>
            <a:xfrm>
              <a:off x="7287122" y="1165658"/>
              <a:ext cx="1219403" cy="344253"/>
              <a:chOff x="7287122" y="1165658"/>
              <a:chExt cx="1219403" cy="344253"/>
            </a:xfrm>
          </p:grpSpPr>
          <p:sp>
            <p:nvSpPr>
              <p:cNvPr id="5365" name="Google Shape;5365;p7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5366" name="Google Shape;5366;p75"/>
              <p:cNvGrpSpPr/>
              <p:nvPr/>
            </p:nvGrpSpPr>
            <p:grpSpPr>
              <a:xfrm>
                <a:off x="7287122" y="1341025"/>
                <a:ext cx="695703" cy="73419"/>
                <a:chOff x="7287122" y="1341025"/>
                <a:chExt cx="695703" cy="73419"/>
              </a:xfrm>
            </p:grpSpPr>
            <p:sp>
              <p:nvSpPr>
                <p:cNvPr id="5367" name="Google Shape;5367;p7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368" name="Google Shape;5368;p7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369" name="Google Shape;5369;p75"/>
          <p:cNvGrpSpPr/>
          <p:nvPr/>
        </p:nvGrpSpPr>
        <p:grpSpPr>
          <a:xfrm>
            <a:off x="11605351" y="2370447"/>
            <a:ext cx="2795459" cy="2197080"/>
            <a:chOff x="5900602" y="1193063"/>
            <a:chExt cx="1299851" cy="1021707"/>
          </a:xfrm>
        </p:grpSpPr>
        <p:grpSp>
          <p:nvGrpSpPr>
            <p:cNvPr id="5370" name="Google Shape;5370;p75"/>
            <p:cNvGrpSpPr/>
            <p:nvPr/>
          </p:nvGrpSpPr>
          <p:grpSpPr>
            <a:xfrm>
              <a:off x="6520337" y="1193063"/>
              <a:ext cx="341815" cy="799959"/>
              <a:chOff x="6520337" y="1193063"/>
              <a:chExt cx="341815" cy="799959"/>
            </a:xfrm>
          </p:grpSpPr>
          <p:grpSp>
            <p:nvGrpSpPr>
              <p:cNvPr id="5371" name="Google Shape;5371;p75"/>
              <p:cNvGrpSpPr/>
              <p:nvPr/>
            </p:nvGrpSpPr>
            <p:grpSpPr>
              <a:xfrm>
                <a:off x="6520337" y="1589527"/>
                <a:ext cx="213950" cy="403494"/>
                <a:chOff x="6520337" y="1589527"/>
                <a:chExt cx="213950" cy="403494"/>
              </a:xfrm>
            </p:grpSpPr>
            <p:sp>
              <p:nvSpPr>
                <p:cNvPr id="5372" name="Google Shape;5372;p7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3" name="Google Shape;5373;p7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74" name="Google Shape;5374;p75"/>
              <p:cNvGrpSpPr/>
              <p:nvPr/>
            </p:nvGrpSpPr>
            <p:grpSpPr>
              <a:xfrm>
                <a:off x="6577204" y="1193063"/>
                <a:ext cx="284947" cy="464512"/>
                <a:chOff x="6577204" y="1193063"/>
                <a:chExt cx="284947" cy="464512"/>
              </a:xfrm>
            </p:grpSpPr>
            <p:sp>
              <p:nvSpPr>
                <p:cNvPr id="5375" name="Google Shape;5375;p7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376" name="Google Shape;5376;p7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377" name="Google Shape;5377;p75"/>
            <p:cNvGrpSpPr/>
            <p:nvPr/>
          </p:nvGrpSpPr>
          <p:grpSpPr>
            <a:xfrm>
              <a:off x="6238903" y="1193063"/>
              <a:ext cx="300475" cy="900152"/>
              <a:chOff x="6238903" y="1193063"/>
              <a:chExt cx="300475" cy="900152"/>
            </a:xfrm>
          </p:grpSpPr>
          <p:grpSp>
            <p:nvGrpSpPr>
              <p:cNvPr id="5378" name="Google Shape;5378;p75"/>
              <p:cNvGrpSpPr/>
              <p:nvPr/>
            </p:nvGrpSpPr>
            <p:grpSpPr>
              <a:xfrm>
                <a:off x="6290865" y="1489315"/>
                <a:ext cx="248514" cy="603900"/>
                <a:chOff x="6290865" y="1489315"/>
                <a:chExt cx="248514" cy="603900"/>
              </a:xfrm>
            </p:grpSpPr>
            <p:sp>
              <p:nvSpPr>
                <p:cNvPr id="5379" name="Google Shape;5379;p7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0" name="Google Shape;5380;p7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81" name="Google Shape;5381;p75"/>
              <p:cNvGrpSpPr/>
              <p:nvPr/>
            </p:nvGrpSpPr>
            <p:grpSpPr>
              <a:xfrm>
                <a:off x="6238903" y="1193063"/>
                <a:ext cx="284947" cy="333087"/>
                <a:chOff x="6238903" y="1193063"/>
                <a:chExt cx="284947" cy="333087"/>
              </a:xfrm>
            </p:grpSpPr>
            <p:sp>
              <p:nvSpPr>
                <p:cNvPr id="5382" name="Google Shape;5382;p7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383" name="Google Shape;5383;p7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384" name="Google Shape;5384;p75"/>
            <p:cNvGrpSpPr/>
            <p:nvPr/>
          </p:nvGrpSpPr>
          <p:grpSpPr>
            <a:xfrm>
              <a:off x="5900602" y="1193063"/>
              <a:ext cx="444345" cy="1021707"/>
              <a:chOff x="5900602" y="1193063"/>
              <a:chExt cx="444345" cy="1021707"/>
            </a:xfrm>
          </p:grpSpPr>
          <p:grpSp>
            <p:nvGrpSpPr>
              <p:cNvPr id="5385" name="Google Shape;5385;p75"/>
              <p:cNvGrpSpPr/>
              <p:nvPr/>
            </p:nvGrpSpPr>
            <p:grpSpPr>
              <a:xfrm>
                <a:off x="6046501" y="1367785"/>
                <a:ext cx="298446" cy="846986"/>
                <a:chOff x="6046501" y="1367785"/>
                <a:chExt cx="298446" cy="846986"/>
              </a:xfrm>
            </p:grpSpPr>
            <p:sp>
              <p:nvSpPr>
                <p:cNvPr id="5386" name="Google Shape;5386;p7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7" name="Google Shape;5387;p7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88" name="Google Shape;5388;p75"/>
              <p:cNvGrpSpPr/>
              <p:nvPr/>
            </p:nvGrpSpPr>
            <p:grpSpPr>
              <a:xfrm>
                <a:off x="5900602" y="1193063"/>
                <a:ext cx="284947" cy="182312"/>
                <a:chOff x="5900602" y="1193063"/>
                <a:chExt cx="284947" cy="182312"/>
              </a:xfrm>
            </p:grpSpPr>
            <p:sp>
              <p:nvSpPr>
                <p:cNvPr id="5389" name="Google Shape;5389;p7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390" name="Google Shape;5390;p7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391" name="Google Shape;5391;p75"/>
            <p:cNvGrpSpPr/>
            <p:nvPr/>
          </p:nvGrpSpPr>
          <p:grpSpPr>
            <a:xfrm>
              <a:off x="6738300" y="1193063"/>
              <a:ext cx="462153" cy="707634"/>
              <a:chOff x="6738300" y="1193063"/>
              <a:chExt cx="462153" cy="707634"/>
            </a:xfrm>
          </p:grpSpPr>
          <p:grpSp>
            <p:nvGrpSpPr>
              <p:cNvPr id="5392" name="Google Shape;5392;p75"/>
              <p:cNvGrpSpPr/>
              <p:nvPr/>
            </p:nvGrpSpPr>
            <p:grpSpPr>
              <a:xfrm>
                <a:off x="6915505" y="1193063"/>
                <a:ext cx="284947" cy="597387"/>
                <a:chOff x="6915505" y="1193063"/>
                <a:chExt cx="284947" cy="597387"/>
              </a:xfrm>
            </p:grpSpPr>
            <p:sp>
              <p:nvSpPr>
                <p:cNvPr id="5393" name="Google Shape;5393;p7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394" name="Google Shape;5394;p7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395" name="Google Shape;5395;p75"/>
              <p:cNvGrpSpPr/>
              <p:nvPr/>
            </p:nvGrpSpPr>
            <p:grpSpPr>
              <a:xfrm>
                <a:off x="6738300" y="1684725"/>
                <a:ext cx="230066" cy="215971"/>
                <a:chOff x="6738300" y="1684725"/>
                <a:chExt cx="230066" cy="215971"/>
              </a:xfrm>
            </p:grpSpPr>
            <p:sp>
              <p:nvSpPr>
                <p:cNvPr id="5396" name="Google Shape;5396;p7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7" name="Google Shape;5397;p7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01" name="Shape 5401"/>
        <p:cNvGrpSpPr/>
        <p:nvPr/>
      </p:nvGrpSpPr>
      <p:grpSpPr>
        <a:xfrm>
          <a:off x="0" y="0"/>
          <a:ext cx="0" cy="0"/>
          <a:chOff x="0" y="0"/>
          <a:chExt cx="0" cy="0"/>
        </a:xfrm>
      </p:grpSpPr>
      <p:sp>
        <p:nvSpPr>
          <p:cNvPr id="5402" name="Google Shape;5402;p76"/>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403" name="Google Shape;5403;p76"/>
          <p:cNvSpPr txBox="1"/>
          <p:nvPr>
            <p:ph idx="4294967295" type="body"/>
          </p:nvPr>
        </p:nvSpPr>
        <p:spPr>
          <a:xfrm>
            <a:off x="1657750" y="3220550"/>
            <a:ext cx="15051600" cy="964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404" name="Google Shape;5404;p76"/>
          <p:cNvGrpSpPr/>
          <p:nvPr/>
        </p:nvGrpSpPr>
        <p:grpSpPr>
          <a:xfrm>
            <a:off x="1658718" y="4615269"/>
            <a:ext cx="678471" cy="596373"/>
            <a:chOff x="898875" y="244725"/>
            <a:chExt cx="481800" cy="423500"/>
          </a:xfrm>
        </p:grpSpPr>
        <p:sp>
          <p:nvSpPr>
            <p:cNvPr id="5405" name="Google Shape;5405;p7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06" name="Google Shape;5406;p7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07" name="Google Shape;5407;p7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08" name="Google Shape;5408;p7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09" name="Google Shape;5409;p7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10" name="Google Shape;5410;p7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411" name="Google Shape;5411;p76"/>
          <p:cNvGrpSpPr/>
          <p:nvPr/>
        </p:nvGrpSpPr>
        <p:grpSpPr>
          <a:xfrm>
            <a:off x="2535482" y="4574205"/>
            <a:ext cx="596337" cy="678506"/>
            <a:chOff x="1529350" y="258825"/>
            <a:chExt cx="423475" cy="481825"/>
          </a:xfrm>
        </p:grpSpPr>
        <p:sp>
          <p:nvSpPr>
            <p:cNvPr id="5412" name="Google Shape;5412;p7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13" name="Google Shape;5413;p7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414" name="Google Shape;5414;p76"/>
          <p:cNvGrpSpPr/>
          <p:nvPr/>
        </p:nvGrpSpPr>
        <p:grpSpPr>
          <a:xfrm>
            <a:off x="3321433" y="4734546"/>
            <a:ext cx="681780" cy="357824"/>
            <a:chOff x="2084325" y="363300"/>
            <a:chExt cx="484150" cy="254100"/>
          </a:xfrm>
        </p:grpSpPr>
        <p:sp>
          <p:nvSpPr>
            <p:cNvPr id="5415" name="Google Shape;5415;p7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16" name="Google Shape;5416;p7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417" name="Google Shape;5417;p76"/>
          <p:cNvGrpSpPr/>
          <p:nvPr/>
        </p:nvGrpSpPr>
        <p:grpSpPr>
          <a:xfrm>
            <a:off x="4220022" y="4574205"/>
            <a:ext cx="596337" cy="678506"/>
            <a:chOff x="2707500" y="249400"/>
            <a:chExt cx="423475" cy="481825"/>
          </a:xfrm>
        </p:grpSpPr>
        <p:sp>
          <p:nvSpPr>
            <p:cNvPr id="5418" name="Google Shape;5418;p7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19" name="Google Shape;5419;p7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420" name="Google Shape;5420;p76"/>
          <p:cNvGrpSpPr/>
          <p:nvPr/>
        </p:nvGrpSpPr>
        <p:grpSpPr>
          <a:xfrm>
            <a:off x="5047252" y="4574856"/>
            <a:ext cx="610772" cy="677203"/>
            <a:chOff x="3300325" y="249875"/>
            <a:chExt cx="433725" cy="480900"/>
          </a:xfrm>
        </p:grpSpPr>
        <p:sp>
          <p:nvSpPr>
            <p:cNvPr id="5421" name="Google Shape;5421;p7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22" name="Google Shape;5422;p7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23" name="Google Shape;5423;p7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24" name="Google Shape;5424;p7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25" name="Google Shape;5425;p7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26" name="Google Shape;5426;p7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427" name="Google Shape;5427;p76"/>
          <p:cNvGrpSpPr/>
          <p:nvPr/>
        </p:nvGrpSpPr>
        <p:grpSpPr>
          <a:xfrm>
            <a:off x="5825423" y="4574698"/>
            <a:ext cx="704698" cy="677520"/>
            <a:chOff x="3854700" y="249750"/>
            <a:chExt cx="500425" cy="481125"/>
          </a:xfrm>
        </p:grpSpPr>
        <p:sp>
          <p:nvSpPr>
            <p:cNvPr id="5428" name="Google Shape;5428;p7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29" name="Google Shape;5429;p7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30" name="Google Shape;5430;p7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31" name="Google Shape;5431;p7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32" name="Google Shape;5432;p7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33" name="Google Shape;5433;p7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34" name="Google Shape;5434;p7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35" name="Google Shape;5435;p7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436" name="Google Shape;5436;p76"/>
          <p:cNvGrpSpPr/>
          <p:nvPr/>
        </p:nvGrpSpPr>
        <p:grpSpPr>
          <a:xfrm>
            <a:off x="6661401" y="4574698"/>
            <a:ext cx="704698" cy="677520"/>
            <a:chOff x="4447550" y="249750"/>
            <a:chExt cx="500425" cy="481125"/>
          </a:xfrm>
        </p:grpSpPr>
        <p:sp>
          <p:nvSpPr>
            <p:cNvPr id="5437" name="Google Shape;5437;p7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38" name="Google Shape;5438;p7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439" name="Google Shape;5439;p76"/>
          <p:cNvGrpSpPr/>
          <p:nvPr/>
        </p:nvGrpSpPr>
        <p:grpSpPr>
          <a:xfrm>
            <a:off x="7519804" y="4574205"/>
            <a:ext cx="678506" cy="678506"/>
            <a:chOff x="5049725" y="249400"/>
            <a:chExt cx="481825" cy="481825"/>
          </a:xfrm>
        </p:grpSpPr>
        <p:sp>
          <p:nvSpPr>
            <p:cNvPr id="5440" name="Google Shape;5440;p7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41" name="Google Shape;5441;p7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442" name="Google Shape;5442;p76"/>
          <p:cNvGrpSpPr/>
          <p:nvPr/>
        </p:nvGrpSpPr>
        <p:grpSpPr>
          <a:xfrm>
            <a:off x="8347686" y="4574204"/>
            <a:ext cx="678506" cy="678506"/>
            <a:chOff x="5660400" y="238125"/>
            <a:chExt cx="481825" cy="481825"/>
          </a:xfrm>
        </p:grpSpPr>
        <p:sp>
          <p:nvSpPr>
            <p:cNvPr id="5443" name="Google Shape;5443;p7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44" name="Google Shape;5444;p7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445" name="Google Shape;5445;p76"/>
          <p:cNvGrpSpPr/>
          <p:nvPr/>
        </p:nvGrpSpPr>
        <p:grpSpPr>
          <a:xfrm>
            <a:off x="9181058" y="4574205"/>
            <a:ext cx="678506" cy="678506"/>
            <a:chOff x="6235400" y="249400"/>
            <a:chExt cx="481825" cy="481825"/>
          </a:xfrm>
        </p:grpSpPr>
        <p:sp>
          <p:nvSpPr>
            <p:cNvPr id="5446" name="Google Shape;5446;p7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47" name="Google Shape;5447;p7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48" name="Google Shape;5448;p7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49" name="Google Shape;5449;p7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50" name="Google Shape;5450;p7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451" name="Google Shape;5451;p76"/>
          <p:cNvGrpSpPr/>
          <p:nvPr/>
        </p:nvGrpSpPr>
        <p:grpSpPr>
          <a:xfrm>
            <a:off x="1657750" y="5463619"/>
            <a:ext cx="680407" cy="596232"/>
            <a:chOff x="899850" y="871450"/>
            <a:chExt cx="483175" cy="423400"/>
          </a:xfrm>
        </p:grpSpPr>
        <p:sp>
          <p:nvSpPr>
            <p:cNvPr id="5452" name="Google Shape;5452;p7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53" name="Google Shape;5453;p7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54" name="Google Shape;5454;p7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55" name="Google Shape;5455;p7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456" name="Google Shape;5456;p76"/>
          <p:cNvSpPr/>
          <p:nvPr/>
        </p:nvSpPr>
        <p:spPr>
          <a:xfrm>
            <a:off x="2531348" y="5422429"/>
            <a:ext cx="604399" cy="678506"/>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457" name="Google Shape;5457;p76"/>
          <p:cNvGrpSpPr/>
          <p:nvPr/>
        </p:nvGrpSpPr>
        <p:grpSpPr>
          <a:xfrm>
            <a:off x="3321750" y="5422465"/>
            <a:ext cx="681146" cy="678541"/>
            <a:chOff x="2085450" y="842250"/>
            <a:chExt cx="483700" cy="481850"/>
          </a:xfrm>
        </p:grpSpPr>
        <p:sp>
          <p:nvSpPr>
            <p:cNvPr id="5458" name="Google Shape;5458;p7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59" name="Google Shape;5459;p7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60" name="Google Shape;5460;p7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461" name="Google Shape;5461;p76"/>
          <p:cNvGrpSpPr/>
          <p:nvPr/>
        </p:nvGrpSpPr>
        <p:grpSpPr>
          <a:xfrm>
            <a:off x="4178885" y="5422482"/>
            <a:ext cx="678612" cy="678506"/>
            <a:chOff x="2685825" y="840375"/>
            <a:chExt cx="481900" cy="481825"/>
          </a:xfrm>
        </p:grpSpPr>
        <p:sp>
          <p:nvSpPr>
            <p:cNvPr id="5462" name="Google Shape;5462;p7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63" name="Google Shape;5463;p7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464" name="Google Shape;5464;p76"/>
          <p:cNvGrpSpPr/>
          <p:nvPr/>
        </p:nvGrpSpPr>
        <p:grpSpPr>
          <a:xfrm>
            <a:off x="5002207" y="5421849"/>
            <a:ext cx="700861" cy="679773"/>
            <a:chOff x="3270675" y="841800"/>
            <a:chExt cx="497700" cy="482725"/>
          </a:xfrm>
        </p:grpSpPr>
        <p:sp>
          <p:nvSpPr>
            <p:cNvPr id="5465" name="Google Shape;5465;p7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66" name="Google Shape;5466;p7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67" name="Google Shape;5467;p7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468" name="Google Shape;5468;p76"/>
          <p:cNvSpPr/>
          <p:nvPr/>
        </p:nvSpPr>
        <p:spPr>
          <a:xfrm>
            <a:off x="5838259" y="5443621"/>
            <a:ext cx="678506" cy="636119"/>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469" name="Google Shape;5469;p76"/>
          <p:cNvGrpSpPr/>
          <p:nvPr/>
        </p:nvGrpSpPr>
        <p:grpSpPr>
          <a:xfrm>
            <a:off x="6674498" y="5463567"/>
            <a:ext cx="678506" cy="596337"/>
            <a:chOff x="4467200" y="877100"/>
            <a:chExt cx="481825" cy="423475"/>
          </a:xfrm>
        </p:grpSpPr>
        <p:sp>
          <p:nvSpPr>
            <p:cNvPr id="5470" name="Google Shape;5470;p7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71" name="Google Shape;5471;p7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72" name="Google Shape;5472;p7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73" name="Google Shape;5473;p7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474" name="Google Shape;5474;p76"/>
          <p:cNvGrpSpPr/>
          <p:nvPr/>
        </p:nvGrpSpPr>
        <p:grpSpPr>
          <a:xfrm>
            <a:off x="7504279" y="5422465"/>
            <a:ext cx="709557" cy="678541"/>
            <a:chOff x="5045500" y="842250"/>
            <a:chExt cx="503875" cy="481850"/>
          </a:xfrm>
        </p:grpSpPr>
        <p:sp>
          <p:nvSpPr>
            <p:cNvPr id="5475" name="Google Shape;5475;p7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76" name="Google Shape;5476;p7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477" name="Google Shape;5477;p76"/>
          <p:cNvGrpSpPr/>
          <p:nvPr/>
        </p:nvGrpSpPr>
        <p:grpSpPr>
          <a:xfrm>
            <a:off x="8349974" y="5474902"/>
            <a:ext cx="673929" cy="573665"/>
            <a:chOff x="5645200" y="879425"/>
            <a:chExt cx="478575" cy="407375"/>
          </a:xfrm>
        </p:grpSpPr>
        <p:sp>
          <p:nvSpPr>
            <p:cNvPr id="5478" name="Google Shape;5478;p7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79" name="Google Shape;5479;p7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80" name="Google Shape;5480;p7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81" name="Google Shape;5481;p7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82" name="Google Shape;5482;p7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83" name="Google Shape;5483;p7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484" name="Google Shape;5484;p76"/>
          <p:cNvGrpSpPr/>
          <p:nvPr/>
        </p:nvGrpSpPr>
        <p:grpSpPr>
          <a:xfrm>
            <a:off x="9222125" y="5422482"/>
            <a:ext cx="596373" cy="678506"/>
            <a:chOff x="6264525" y="842250"/>
            <a:chExt cx="423500" cy="481825"/>
          </a:xfrm>
        </p:grpSpPr>
        <p:sp>
          <p:nvSpPr>
            <p:cNvPr id="5485" name="Google Shape;5485;p7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86" name="Google Shape;5486;p7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87" name="Google Shape;5487;p7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88" name="Google Shape;5488;p7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89" name="Google Shape;5489;p7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90" name="Google Shape;5490;p7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91" name="Google Shape;5491;p7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492" name="Google Shape;5492;p76"/>
          <p:cNvGrpSpPr/>
          <p:nvPr/>
        </p:nvGrpSpPr>
        <p:grpSpPr>
          <a:xfrm>
            <a:off x="1658701" y="6251789"/>
            <a:ext cx="678506" cy="678506"/>
            <a:chOff x="900750" y="1436075"/>
            <a:chExt cx="481825" cy="481825"/>
          </a:xfrm>
        </p:grpSpPr>
        <p:sp>
          <p:nvSpPr>
            <p:cNvPr id="5493" name="Google Shape;5493;p7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94" name="Google Shape;5494;p7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95" name="Google Shape;5495;p7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96" name="Google Shape;5496;p7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497" name="Google Shape;5497;p76"/>
          <p:cNvGrpSpPr/>
          <p:nvPr/>
        </p:nvGrpSpPr>
        <p:grpSpPr>
          <a:xfrm>
            <a:off x="2494397" y="6372366"/>
            <a:ext cx="678506" cy="437352"/>
            <a:chOff x="1492675" y="1520750"/>
            <a:chExt cx="481825" cy="310575"/>
          </a:xfrm>
        </p:grpSpPr>
        <p:sp>
          <p:nvSpPr>
            <p:cNvPr id="5498" name="Google Shape;5498;p7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99" name="Google Shape;5499;p7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00" name="Google Shape;5500;p76"/>
          <p:cNvGrpSpPr/>
          <p:nvPr/>
        </p:nvGrpSpPr>
        <p:grpSpPr>
          <a:xfrm>
            <a:off x="3309991" y="6251754"/>
            <a:ext cx="704663" cy="678576"/>
            <a:chOff x="2071000" y="1435025"/>
            <a:chExt cx="500400" cy="481875"/>
          </a:xfrm>
        </p:grpSpPr>
        <p:sp>
          <p:nvSpPr>
            <p:cNvPr id="5501" name="Google Shape;5501;p7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02" name="Google Shape;5502;p7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03" name="Google Shape;5503;p7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04" name="Google Shape;5504;p76"/>
          <p:cNvGrpSpPr/>
          <p:nvPr/>
        </p:nvGrpSpPr>
        <p:grpSpPr>
          <a:xfrm>
            <a:off x="4166317" y="6293419"/>
            <a:ext cx="703748" cy="595246"/>
            <a:chOff x="2678350" y="1464650"/>
            <a:chExt cx="499750" cy="422700"/>
          </a:xfrm>
        </p:grpSpPr>
        <p:sp>
          <p:nvSpPr>
            <p:cNvPr id="5505" name="Google Shape;5505;p7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06" name="Google Shape;5506;p7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07" name="Google Shape;5507;p7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08" name="Google Shape;5508;p76"/>
          <p:cNvGrpSpPr/>
          <p:nvPr/>
        </p:nvGrpSpPr>
        <p:grpSpPr>
          <a:xfrm>
            <a:off x="5013384" y="6251789"/>
            <a:ext cx="678506" cy="678506"/>
            <a:chOff x="3271200" y="1435075"/>
            <a:chExt cx="481825" cy="481825"/>
          </a:xfrm>
        </p:grpSpPr>
        <p:sp>
          <p:nvSpPr>
            <p:cNvPr id="5509" name="Google Shape;5509;p7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10" name="Google Shape;5510;p7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11" name="Google Shape;5511;p76"/>
          <p:cNvGrpSpPr/>
          <p:nvPr/>
        </p:nvGrpSpPr>
        <p:grpSpPr>
          <a:xfrm>
            <a:off x="5834330" y="6251754"/>
            <a:ext cx="686885" cy="678576"/>
            <a:chOff x="3858100" y="1435075"/>
            <a:chExt cx="487775" cy="481875"/>
          </a:xfrm>
        </p:grpSpPr>
        <p:sp>
          <p:nvSpPr>
            <p:cNvPr id="5512" name="Google Shape;5512;p7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13" name="Google Shape;5513;p7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14" name="Google Shape;5514;p7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15" name="Google Shape;5515;p7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16" name="Google Shape;5516;p7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17" name="Google Shape;5517;p76"/>
          <p:cNvGrpSpPr/>
          <p:nvPr/>
        </p:nvGrpSpPr>
        <p:grpSpPr>
          <a:xfrm>
            <a:off x="6674497" y="6251789"/>
            <a:ext cx="678506" cy="678506"/>
            <a:chOff x="4456875" y="1435075"/>
            <a:chExt cx="481825" cy="481825"/>
          </a:xfrm>
        </p:grpSpPr>
        <p:sp>
          <p:nvSpPr>
            <p:cNvPr id="5518" name="Google Shape;5518;p7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19" name="Google Shape;5519;p7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20" name="Google Shape;5520;p7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21" name="Google Shape;5521;p7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22" name="Google Shape;5522;p7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23" name="Google Shape;5523;p7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24" name="Google Shape;5524;p7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25" name="Google Shape;5525;p7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26" name="Google Shape;5526;p7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27" name="Google Shape;5527;p7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28" name="Google Shape;5528;p7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29" name="Google Shape;5529;p7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30" name="Google Shape;5530;p7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31" name="Google Shape;5531;p7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32" name="Google Shape;5532;p7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33" name="Google Shape;5533;p7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34" name="Google Shape;5534;p7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35" name="Google Shape;5535;p7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36" name="Google Shape;5536;p7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37" name="Google Shape;5537;p76"/>
          <p:cNvGrpSpPr/>
          <p:nvPr/>
        </p:nvGrpSpPr>
        <p:grpSpPr>
          <a:xfrm>
            <a:off x="7516477" y="6251771"/>
            <a:ext cx="685160" cy="678541"/>
            <a:chOff x="5049725" y="1435050"/>
            <a:chExt cx="486550" cy="481850"/>
          </a:xfrm>
        </p:grpSpPr>
        <p:sp>
          <p:nvSpPr>
            <p:cNvPr id="5538" name="Google Shape;5538;p7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39" name="Google Shape;5539;p7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40" name="Google Shape;5540;p7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41" name="Google Shape;5541;p7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42" name="Google Shape;5542;p76"/>
          <p:cNvGrpSpPr/>
          <p:nvPr/>
        </p:nvGrpSpPr>
        <p:grpSpPr>
          <a:xfrm>
            <a:off x="8347580" y="6251789"/>
            <a:ext cx="678717" cy="678506"/>
            <a:chOff x="5642475" y="1435075"/>
            <a:chExt cx="481975" cy="481825"/>
          </a:xfrm>
        </p:grpSpPr>
        <p:sp>
          <p:nvSpPr>
            <p:cNvPr id="5543" name="Google Shape;5543;p7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44" name="Google Shape;5544;p7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45" name="Google Shape;5545;p7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46" name="Google Shape;5546;p76"/>
          <p:cNvGrpSpPr/>
          <p:nvPr/>
        </p:nvGrpSpPr>
        <p:grpSpPr>
          <a:xfrm>
            <a:off x="9176552" y="6251771"/>
            <a:ext cx="687518" cy="678541"/>
            <a:chOff x="6232000" y="1435050"/>
            <a:chExt cx="488225" cy="481850"/>
          </a:xfrm>
        </p:grpSpPr>
        <p:sp>
          <p:nvSpPr>
            <p:cNvPr id="5547" name="Google Shape;5547;p7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48" name="Google Shape;5548;p7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49" name="Google Shape;5549;p7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50" name="Google Shape;5550;p7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51" name="Google Shape;5551;p7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52" name="Google Shape;5552;p76"/>
          <p:cNvGrpSpPr/>
          <p:nvPr/>
        </p:nvGrpSpPr>
        <p:grpSpPr>
          <a:xfrm>
            <a:off x="1698024" y="7079089"/>
            <a:ext cx="599858" cy="675584"/>
            <a:chOff x="924450" y="2028975"/>
            <a:chExt cx="425975" cy="479750"/>
          </a:xfrm>
        </p:grpSpPr>
        <p:sp>
          <p:nvSpPr>
            <p:cNvPr id="5553" name="Google Shape;5553;p7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54" name="Google Shape;5554;p7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55" name="Google Shape;5555;p7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56" name="Google Shape;5556;p76"/>
          <p:cNvGrpSpPr/>
          <p:nvPr/>
        </p:nvGrpSpPr>
        <p:grpSpPr>
          <a:xfrm>
            <a:off x="3323017" y="7118695"/>
            <a:ext cx="678612" cy="596373"/>
            <a:chOff x="2085450" y="2057100"/>
            <a:chExt cx="481900" cy="423500"/>
          </a:xfrm>
        </p:grpSpPr>
        <p:sp>
          <p:nvSpPr>
            <p:cNvPr id="5557" name="Google Shape;5557;p7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58" name="Google Shape;5558;p7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59" name="Google Shape;5559;p7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60" name="Google Shape;5560;p76"/>
          <p:cNvGrpSpPr/>
          <p:nvPr/>
        </p:nvGrpSpPr>
        <p:grpSpPr>
          <a:xfrm>
            <a:off x="4178885" y="7165183"/>
            <a:ext cx="678612" cy="503396"/>
            <a:chOff x="2678275" y="2090100"/>
            <a:chExt cx="481900" cy="357475"/>
          </a:xfrm>
        </p:grpSpPr>
        <p:sp>
          <p:nvSpPr>
            <p:cNvPr id="5561" name="Google Shape;5561;p7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62" name="Google Shape;5562;p7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63" name="Google Shape;5563;p7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64" name="Google Shape;5564;p7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65" name="Google Shape;5565;p7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66" name="Google Shape;5566;p76"/>
          <p:cNvGrpSpPr/>
          <p:nvPr/>
        </p:nvGrpSpPr>
        <p:grpSpPr>
          <a:xfrm>
            <a:off x="5133293" y="7189579"/>
            <a:ext cx="438690" cy="454602"/>
            <a:chOff x="3357325" y="2093500"/>
            <a:chExt cx="311525" cy="322825"/>
          </a:xfrm>
        </p:grpSpPr>
        <p:sp>
          <p:nvSpPr>
            <p:cNvPr id="5567" name="Google Shape;5567;p7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68" name="Google Shape;5568;p7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69" name="Google Shape;5569;p7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570" name="Google Shape;5570;p76"/>
          <p:cNvSpPr/>
          <p:nvPr/>
        </p:nvSpPr>
        <p:spPr>
          <a:xfrm>
            <a:off x="5843839" y="7100927"/>
            <a:ext cx="667346" cy="631648"/>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571" name="Google Shape;5571;p76"/>
          <p:cNvGrpSpPr/>
          <p:nvPr/>
        </p:nvGrpSpPr>
        <p:grpSpPr>
          <a:xfrm>
            <a:off x="6721672" y="7077628"/>
            <a:ext cx="584157" cy="678506"/>
            <a:chOff x="4492800" y="2027925"/>
            <a:chExt cx="414825" cy="481825"/>
          </a:xfrm>
        </p:grpSpPr>
        <p:sp>
          <p:nvSpPr>
            <p:cNvPr id="5572" name="Google Shape;5572;p7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73" name="Google Shape;5573;p7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74" name="Google Shape;5574;p76"/>
          <p:cNvGrpSpPr/>
          <p:nvPr/>
        </p:nvGrpSpPr>
        <p:grpSpPr>
          <a:xfrm>
            <a:off x="7519857" y="7077611"/>
            <a:ext cx="678400" cy="678541"/>
            <a:chOff x="5049725" y="2027900"/>
            <a:chExt cx="481750" cy="481850"/>
          </a:xfrm>
        </p:grpSpPr>
        <p:sp>
          <p:nvSpPr>
            <p:cNvPr id="5575" name="Google Shape;5575;p7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76" name="Google Shape;5576;p7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77" name="Google Shape;5577;p7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78" name="Google Shape;5578;p7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79" name="Google Shape;5579;p7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80" name="Google Shape;5580;p7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81" name="Google Shape;5581;p7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82" name="Google Shape;5582;p7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83" name="Google Shape;5583;p76"/>
          <p:cNvGrpSpPr/>
          <p:nvPr/>
        </p:nvGrpSpPr>
        <p:grpSpPr>
          <a:xfrm>
            <a:off x="8467048" y="7077787"/>
            <a:ext cx="439781" cy="678189"/>
            <a:chOff x="5726350" y="2028150"/>
            <a:chExt cx="312300" cy="481600"/>
          </a:xfrm>
        </p:grpSpPr>
        <p:sp>
          <p:nvSpPr>
            <p:cNvPr id="5584" name="Google Shape;5584;p7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85" name="Google Shape;5585;p7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86" name="Google Shape;5586;p7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87" name="Google Shape;5587;p76"/>
          <p:cNvGrpSpPr/>
          <p:nvPr/>
        </p:nvGrpSpPr>
        <p:grpSpPr>
          <a:xfrm>
            <a:off x="9187430" y="7084000"/>
            <a:ext cx="665762" cy="665762"/>
            <a:chOff x="6239925" y="2032450"/>
            <a:chExt cx="472775" cy="472775"/>
          </a:xfrm>
        </p:grpSpPr>
        <p:sp>
          <p:nvSpPr>
            <p:cNvPr id="5588" name="Google Shape;5588;p7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89" name="Google Shape;5589;p7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90" name="Google Shape;5590;p76"/>
          <p:cNvGrpSpPr/>
          <p:nvPr/>
        </p:nvGrpSpPr>
        <p:grpSpPr>
          <a:xfrm>
            <a:off x="10085614" y="4728184"/>
            <a:ext cx="669282" cy="370849"/>
            <a:chOff x="903075" y="2730000"/>
            <a:chExt cx="475275" cy="263350"/>
          </a:xfrm>
        </p:grpSpPr>
        <p:sp>
          <p:nvSpPr>
            <p:cNvPr id="5591" name="Google Shape;5591;p7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92" name="Google Shape;5592;p7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93" name="Google Shape;5593;p7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94" name="Google Shape;5594;p76"/>
          <p:cNvGrpSpPr/>
          <p:nvPr/>
        </p:nvGrpSpPr>
        <p:grpSpPr>
          <a:xfrm>
            <a:off x="2494397" y="7077628"/>
            <a:ext cx="678506" cy="678506"/>
            <a:chOff x="1492675" y="2027925"/>
            <a:chExt cx="481825" cy="481825"/>
          </a:xfrm>
        </p:grpSpPr>
        <p:sp>
          <p:nvSpPr>
            <p:cNvPr id="5595" name="Google Shape;5595;p7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96" name="Google Shape;5596;p7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97" name="Google Shape;5597;p7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98" name="Google Shape;5598;p7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99" name="Google Shape;5599;p7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00" name="Google Shape;5600;p76"/>
          <p:cNvGrpSpPr/>
          <p:nvPr/>
        </p:nvGrpSpPr>
        <p:grpSpPr>
          <a:xfrm>
            <a:off x="10947149" y="4574356"/>
            <a:ext cx="678506" cy="678506"/>
            <a:chOff x="1492675" y="2620775"/>
            <a:chExt cx="481825" cy="481825"/>
          </a:xfrm>
        </p:grpSpPr>
        <p:sp>
          <p:nvSpPr>
            <p:cNvPr id="5601" name="Google Shape;5601;p7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02" name="Google Shape;5602;p7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603" name="Google Shape;5603;p76"/>
          <p:cNvSpPr/>
          <p:nvPr/>
        </p:nvSpPr>
        <p:spPr>
          <a:xfrm>
            <a:off x="11747044" y="4574189"/>
            <a:ext cx="705015" cy="678506"/>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604" name="Google Shape;5604;p76"/>
          <p:cNvGrpSpPr/>
          <p:nvPr/>
        </p:nvGrpSpPr>
        <p:grpSpPr>
          <a:xfrm>
            <a:off x="12594657" y="4606322"/>
            <a:ext cx="667170" cy="614574"/>
            <a:chOff x="2682350" y="2643425"/>
            <a:chExt cx="473775" cy="436425"/>
          </a:xfrm>
        </p:grpSpPr>
        <p:sp>
          <p:nvSpPr>
            <p:cNvPr id="5605" name="Google Shape;5605;p7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06" name="Google Shape;5606;p7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07" name="Google Shape;5607;p7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08" name="Google Shape;5608;p7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09" name="Google Shape;5609;p7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10" name="Google Shape;5610;p7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11" name="Google Shape;5611;p7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12" name="Google Shape;5612;p76"/>
          <p:cNvGrpSpPr/>
          <p:nvPr/>
        </p:nvGrpSpPr>
        <p:grpSpPr>
          <a:xfrm>
            <a:off x="13525635" y="4574356"/>
            <a:ext cx="477063" cy="678506"/>
            <a:chOff x="3342725" y="2620775"/>
            <a:chExt cx="338775" cy="481825"/>
          </a:xfrm>
        </p:grpSpPr>
        <p:sp>
          <p:nvSpPr>
            <p:cNvPr id="5613" name="Google Shape;5613;p7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14" name="Google Shape;5614;p7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15" name="Google Shape;5615;p7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16" name="Google Shape;5616;p76"/>
          <p:cNvGrpSpPr/>
          <p:nvPr/>
        </p:nvGrpSpPr>
        <p:grpSpPr>
          <a:xfrm>
            <a:off x="14313136" y="4574356"/>
            <a:ext cx="556591" cy="678506"/>
            <a:chOff x="3907325" y="2620775"/>
            <a:chExt cx="395250" cy="481825"/>
          </a:xfrm>
        </p:grpSpPr>
        <p:sp>
          <p:nvSpPr>
            <p:cNvPr id="5617" name="Google Shape;5617;p7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18" name="Google Shape;5618;p7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19" name="Google Shape;5619;p7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20" name="Google Shape;5620;p7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21" name="Google Shape;5621;p76"/>
          <p:cNvGrpSpPr/>
          <p:nvPr/>
        </p:nvGrpSpPr>
        <p:grpSpPr>
          <a:xfrm>
            <a:off x="15099510" y="4595567"/>
            <a:ext cx="678506" cy="636084"/>
            <a:chOff x="4456875" y="2635825"/>
            <a:chExt cx="481825" cy="451700"/>
          </a:xfrm>
        </p:grpSpPr>
        <p:sp>
          <p:nvSpPr>
            <p:cNvPr id="5622" name="Google Shape;5622;p7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23" name="Google Shape;5623;p7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24" name="Google Shape;5624;p7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25" name="Google Shape;5625;p7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26" name="Google Shape;5626;p7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27" name="Google Shape;5627;p7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28" name="Google Shape;5628;p76"/>
          <p:cNvGrpSpPr/>
          <p:nvPr/>
        </p:nvGrpSpPr>
        <p:grpSpPr>
          <a:xfrm>
            <a:off x="15949358" y="4595567"/>
            <a:ext cx="678506" cy="636084"/>
            <a:chOff x="5049725" y="2635825"/>
            <a:chExt cx="481825" cy="451700"/>
          </a:xfrm>
        </p:grpSpPr>
        <p:sp>
          <p:nvSpPr>
            <p:cNvPr id="5629" name="Google Shape;5629;p7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30" name="Google Shape;5630;p7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31" name="Google Shape;5631;p7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32" name="Google Shape;5632;p76"/>
          <p:cNvGrpSpPr/>
          <p:nvPr/>
        </p:nvGrpSpPr>
        <p:grpSpPr>
          <a:xfrm>
            <a:off x="4750772" y="7904487"/>
            <a:ext cx="677133" cy="676746"/>
            <a:chOff x="5643000" y="2621375"/>
            <a:chExt cx="480850" cy="480575"/>
          </a:xfrm>
        </p:grpSpPr>
        <p:sp>
          <p:nvSpPr>
            <p:cNvPr id="5633" name="Google Shape;5633;p7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34" name="Google Shape;5634;p7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35" name="Google Shape;5635;p7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36" name="Google Shape;5636;p7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37" name="Google Shape;5637;p7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38" name="Google Shape;5638;p7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39" name="Google Shape;5639;p7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40" name="Google Shape;5640;p76"/>
          <p:cNvGrpSpPr/>
          <p:nvPr/>
        </p:nvGrpSpPr>
        <p:grpSpPr>
          <a:xfrm>
            <a:off x="8385564" y="7903607"/>
            <a:ext cx="678717" cy="678506"/>
            <a:chOff x="6235250" y="2620775"/>
            <a:chExt cx="481975" cy="481825"/>
          </a:xfrm>
        </p:grpSpPr>
        <p:sp>
          <p:nvSpPr>
            <p:cNvPr id="5641" name="Google Shape;5641;p7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42" name="Google Shape;5642;p7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43" name="Google Shape;5643;p7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44" name="Google Shape;5644;p7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45" name="Google Shape;5645;p7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646" name="Google Shape;5646;p76"/>
          <p:cNvSpPr/>
          <p:nvPr/>
        </p:nvSpPr>
        <p:spPr>
          <a:xfrm>
            <a:off x="10075168" y="5441386"/>
            <a:ext cx="690053" cy="64059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647" name="Google Shape;5647;p76"/>
          <p:cNvGrpSpPr/>
          <p:nvPr/>
        </p:nvGrpSpPr>
        <p:grpSpPr>
          <a:xfrm>
            <a:off x="10945304" y="5422634"/>
            <a:ext cx="682202" cy="678506"/>
            <a:chOff x="1535000" y="3223325"/>
            <a:chExt cx="484450" cy="481825"/>
          </a:xfrm>
        </p:grpSpPr>
        <p:sp>
          <p:nvSpPr>
            <p:cNvPr id="5648" name="Google Shape;5648;p7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49" name="Google Shape;5649;p7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50" name="Google Shape;5650;p7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51" name="Google Shape;5651;p76"/>
          <p:cNvGrpSpPr/>
          <p:nvPr/>
        </p:nvGrpSpPr>
        <p:grpSpPr>
          <a:xfrm>
            <a:off x="11760439" y="5493237"/>
            <a:ext cx="678506" cy="537299"/>
            <a:chOff x="2085525" y="3263750"/>
            <a:chExt cx="481825" cy="381550"/>
          </a:xfrm>
        </p:grpSpPr>
        <p:sp>
          <p:nvSpPr>
            <p:cNvPr id="5652" name="Google Shape;5652;p7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53" name="Google Shape;5653;p7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654" name="Google Shape;5654;p76"/>
          <p:cNvSpPr/>
          <p:nvPr/>
        </p:nvSpPr>
        <p:spPr>
          <a:xfrm>
            <a:off x="12588808" y="5557381"/>
            <a:ext cx="678506" cy="408589"/>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655" name="Google Shape;5655;p76"/>
          <p:cNvGrpSpPr/>
          <p:nvPr/>
        </p:nvGrpSpPr>
        <p:grpSpPr>
          <a:xfrm>
            <a:off x="13423963" y="5422615"/>
            <a:ext cx="680407" cy="678541"/>
            <a:chOff x="3270450" y="3213625"/>
            <a:chExt cx="483175" cy="481850"/>
          </a:xfrm>
        </p:grpSpPr>
        <p:sp>
          <p:nvSpPr>
            <p:cNvPr id="5656" name="Google Shape;5656;p7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57" name="Google Shape;5657;p7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58" name="Google Shape;5658;p76"/>
          <p:cNvGrpSpPr/>
          <p:nvPr/>
        </p:nvGrpSpPr>
        <p:grpSpPr>
          <a:xfrm>
            <a:off x="14422501" y="5422633"/>
            <a:ext cx="337862" cy="678506"/>
            <a:chOff x="3984950" y="3213600"/>
            <a:chExt cx="239925" cy="481825"/>
          </a:xfrm>
        </p:grpSpPr>
        <p:sp>
          <p:nvSpPr>
            <p:cNvPr id="5659" name="Google Shape;5659;p7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60" name="Google Shape;5660;p7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661" name="Google Shape;5661;p76"/>
          <p:cNvSpPr/>
          <p:nvPr/>
        </p:nvSpPr>
        <p:spPr>
          <a:xfrm>
            <a:off x="15099156" y="5422429"/>
            <a:ext cx="678612" cy="678506"/>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62" name="Google Shape;5662;p76"/>
          <p:cNvSpPr/>
          <p:nvPr/>
        </p:nvSpPr>
        <p:spPr>
          <a:xfrm>
            <a:off x="15949017" y="5462138"/>
            <a:ext cx="678506" cy="599083"/>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663" name="Google Shape;5663;p76"/>
          <p:cNvGrpSpPr/>
          <p:nvPr/>
        </p:nvGrpSpPr>
        <p:grpSpPr>
          <a:xfrm>
            <a:off x="3748563" y="7962974"/>
            <a:ext cx="710437" cy="559760"/>
            <a:chOff x="5629975" y="3255775"/>
            <a:chExt cx="504500" cy="397500"/>
          </a:xfrm>
        </p:grpSpPr>
        <p:sp>
          <p:nvSpPr>
            <p:cNvPr id="5664" name="Google Shape;5664;p7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65" name="Google Shape;5665;p7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66" name="Google Shape;5666;p7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67" name="Google Shape;5667;p7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68" name="Google Shape;5668;p7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69" name="Google Shape;5669;p76"/>
          <p:cNvGrpSpPr/>
          <p:nvPr/>
        </p:nvGrpSpPr>
        <p:grpSpPr>
          <a:xfrm>
            <a:off x="7511679" y="7963186"/>
            <a:ext cx="680513" cy="559337"/>
            <a:chOff x="6234950" y="3255925"/>
            <a:chExt cx="483250" cy="397200"/>
          </a:xfrm>
        </p:grpSpPr>
        <p:sp>
          <p:nvSpPr>
            <p:cNvPr id="5670" name="Google Shape;5670;p7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71" name="Google Shape;5671;p7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72" name="Google Shape;5672;p7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73" name="Google Shape;5673;p7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74" name="Google Shape;5674;p7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75" name="Google Shape;5675;p7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76" name="Google Shape;5676;p76"/>
          <p:cNvGrpSpPr/>
          <p:nvPr/>
        </p:nvGrpSpPr>
        <p:grpSpPr>
          <a:xfrm>
            <a:off x="10102213" y="6251940"/>
            <a:ext cx="636084" cy="678506"/>
            <a:chOff x="914900" y="3806450"/>
            <a:chExt cx="451700" cy="481825"/>
          </a:xfrm>
        </p:grpSpPr>
        <p:sp>
          <p:nvSpPr>
            <p:cNvPr id="5677" name="Google Shape;5677;p7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78" name="Google Shape;5678;p7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79" name="Google Shape;5679;p7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80" name="Google Shape;5680;p7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81" name="Google Shape;5681;p7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82" name="Google Shape;5682;p76"/>
          <p:cNvGrpSpPr/>
          <p:nvPr/>
        </p:nvGrpSpPr>
        <p:grpSpPr>
          <a:xfrm>
            <a:off x="10940056" y="6251570"/>
            <a:ext cx="692694" cy="679245"/>
            <a:chOff x="1490050" y="3805975"/>
            <a:chExt cx="491900" cy="482350"/>
          </a:xfrm>
        </p:grpSpPr>
        <p:sp>
          <p:nvSpPr>
            <p:cNvPr id="5683" name="Google Shape;5683;p7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84" name="Google Shape;5684;p7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85" name="Google Shape;5685;p7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86" name="Google Shape;5686;p7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87" name="Google Shape;5687;p76"/>
          <p:cNvGrpSpPr/>
          <p:nvPr/>
        </p:nvGrpSpPr>
        <p:grpSpPr>
          <a:xfrm>
            <a:off x="11787793" y="6251940"/>
            <a:ext cx="623797" cy="678506"/>
            <a:chOff x="2104275" y="3806450"/>
            <a:chExt cx="442975" cy="481825"/>
          </a:xfrm>
        </p:grpSpPr>
        <p:sp>
          <p:nvSpPr>
            <p:cNvPr id="5688" name="Google Shape;5688;p7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89" name="Google Shape;5689;p7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90" name="Google Shape;5690;p76"/>
          <p:cNvGrpSpPr/>
          <p:nvPr/>
        </p:nvGrpSpPr>
        <p:grpSpPr>
          <a:xfrm>
            <a:off x="12634826" y="6251940"/>
            <a:ext cx="586832" cy="678506"/>
            <a:chOff x="2710875" y="3806450"/>
            <a:chExt cx="416725" cy="481825"/>
          </a:xfrm>
        </p:grpSpPr>
        <p:sp>
          <p:nvSpPr>
            <p:cNvPr id="5691" name="Google Shape;5691;p7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92" name="Google Shape;5692;p7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93" name="Google Shape;5693;p76"/>
          <p:cNvGrpSpPr/>
          <p:nvPr/>
        </p:nvGrpSpPr>
        <p:grpSpPr>
          <a:xfrm>
            <a:off x="13424914" y="6332823"/>
            <a:ext cx="678506" cy="516739"/>
            <a:chOff x="3271200" y="3863875"/>
            <a:chExt cx="481825" cy="366950"/>
          </a:xfrm>
        </p:grpSpPr>
        <p:sp>
          <p:nvSpPr>
            <p:cNvPr id="5694" name="Google Shape;5694;p7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95" name="Google Shape;5695;p7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96" name="Google Shape;5696;p76"/>
          <p:cNvGrpSpPr/>
          <p:nvPr/>
        </p:nvGrpSpPr>
        <p:grpSpPr>
          <a:xfrm>
            <a:off x="14295903" y="6252398"/>
            <a:ext cx="591057" cy="677591"/>
            <a:chOff x="3895050" y="3806775"/>
            <a:chExt cx="419725" cy="481175"/>
          </a:xfrm>
        </p:grpSpPr>
        <p:sp>
          <p:nvSpPr>
            <p:cNvPr id="5697" name="Google Shape;5697;p7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98" name="Google Shape;5698;p7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99" name="Google Shape;5699;p76"/>
          <p:cNvGrpSpPr/>
          <p:nvPr/>
        </p:nvGrpSpPr>
        <p:grpSpPr>
          <a:xfrm>
            <a:off x="15102467" y="6251957"/>
            <a:ext cx="672592" cy="678471"/>
            <a:chOff x="4464775" y="3806475"/>
            <a:chExt cx="477625" cy="481800"/>
          </a:xfrm>
        </p:grpSpPr>
        <p:sp>
          <p:nvSpPr>
            <p:cNvPr id="5700" name="Google Shape;5700;p7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01" name="Google Shape;5701;p7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02" name="Google Shape;5702;p7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03" name="Google Shape;5703;p7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04" name="Google Shape;5704;p7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05" name="Google Shape;5705;p7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06" name="Google Shape;5706;p76"/>
          <p:cNvGrpSpPr/>
          <p:nvPr/>
        </p:nvGrpSpPr>
        <p:grpSpPr>
          <a:xfrm>
            <a:off x="15949358" y="6251940"/>
            <a:ext cx="678506" cy="678506"/>
            <a:chOff x="5049725" y="3806450"/>
            <a:chExt cx="481825" cy="481825"/>
          </a:xfrm>
        </p:grpSpPr>
        <p:sp>
          <p:nvSpPr>
            <p:cNvPr id="5707" name="Google Shape;5707;p7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08" name="Google Shape;5708;p7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09" name="Google Shape;5709;p7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10" name="Google Shape;5710;p76"/>
          <p:cNvGrpSpPr/>
          <p:nvPr/>
        </p:nvGrpSpPr>
        <p:grpSpPr>
          <a:xfrm>
            <a:off x="2923967" y="7903596"/>
            <a:ext cx="678506" cy="678506"/>
            <a:chOff x="5651375" y="3806450"/>
            <a:chExt cx="481825" cy="481825"/>
          </a:xfrm>
        </p:grpSpPr>
        <p:sp>
          <p:nvSpPr>
            <p:cNvPr id="5711" name="Google Shape;5711;p7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12" name="Google Shape;5712;p7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13" name="Google Shape;5713;p7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14" name="Google Shape;5714;p7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15" name="Google Shape;5715;p76"/>
          <p:cNvGrpSpPr/>
          <p:nvPr/>
        </p:nvGrpSpPr>
        <p:grpSpPr>
          <a:xfrm>
            <a:off x="6721326" y="7907574"/>
            <a:ext cx="597006" cy="670550"/>
            <a:chOff x="6264300" y="3809300"/>
            <a:chExt cx="423950" cy="476175"/>
          </a:xfrm>
        </p:grpSpPr>
        <p:sp>
          <p:nvSpPr>
            <p:cNvPr id="5716" name="Google Shape;5716;p7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17" name="Google Shape;5717;p7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18" name="Google Shape;5718;p7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19" name="Google Shape;5719;p76"/>
          <p:cNvGrpSpPr/>
          <p:nvPr/>
        </p:nvGrpSpPr>
        <p:grpSpPr>
          <a:xfrm>
            <a:off x="10079682" y="7077762"/>
            <a:ext cx="681146" cy="678541"/>
            <a:chOff x="898875" y="4399275"/>
            <a:chExt cx="483700" cy="481850"/>
          </a:xfrm>
        </p:grpSpPr>
        <p:sp>
          <p:nvSpPr>
            <p:cNvPr id="5720" name="Google Shape;5720;p7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21" name="Google Shape;5721;p76"/>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22" name="Google Shape;5722;p7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23" name="Google Shape;5723;p7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24" name="Google Shape;5724;p7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25" name="Google Shape;5725;p7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26" name="Google Shape;5726;p7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27" name="Google Shape;5727;p7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28" name="Google Shape;5728;p76"/>
          <p:cNvGrpSpPr/>
          <p:nvPr/>
        </p:nvGrpSpPr>
        <p:grpSpPr>
          <a:xfrm>
            <a:off x="10947149" y="7108267"/>
            <a:ext cx="678506" cy="617531"/>
            <a:chOff x="1492675" y="4420975"/>
            <a:chExt cx="481825" cy="438525"/>
          </a:xfrm>
        </p:grpSpPr>
        <p:sp>
          <p:nvSpPr>
            <p:cNvPr id="5729" name="Google Shape;5729;p7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30" name="Google Shape;5730;p7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31" name="Google Shape;5731;p7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32" name="Google Shape;5732;p7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33" name="Google Shape;5733;p7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34" name="Google Shape;5734;p76"/>
          <p:cNvGrpSpPr/>
          <p:nvPr/>
        </p:nvGrpSpPr>
        <p:grpSpPr>
          <a:xfrm>
            <a:off x="11757112" y="7079117"/>
            <a:ext cx="685160" cy="675830"/>
            <a:chOff x="2084100" y="4400250"/>
            <a:chExt cx="486550" cy="479925"/>
          </a:xfrm>
        </p:grpSpPr>
        <p:sp>
          <p:nvSpPr>
            <p:cNvPr id="5735" name="Google Shape;5735;p7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36" name="Google Shape;5736;p7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37" name="Google Shape;5737;p7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38" name="Google Shape;5738;p7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39" name="Google Shape;5739;p7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40" name="Google Shape;5740;p7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41" name="Google Shape;5741;p76"/>
          <p:cNvGrpSpPr/>
          <p:nvPr/>
        </p:nvGrpSpPr>
        <p:grpSpPr>
          <a:xfrm>
            <a:off x="12630073" y="7077814"/>
            <a:ext cx="596337" cy="678436"/>
            <a:chOff x="2707950" y="4399325"/>
            <a:chExt cx="423475" cy="481775"/>
          </a:xfrm>
        </p:grpSpPr>
        <p:sp>
          <p:nvSpPr>
            <p:cNvPr id="5742" name="Google Shape;5742;p7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43" name="Google Shape;5743;p7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44" name="Google Shape;5744;p7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45" name="Google Shape;5745;p7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46" name="Google Shape;5746;p7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47" name="Google Shape;5747;p7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48" name="Google Shape;5748;p7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49" name="Google Shape;5749;p7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50" name="Google Shape;5750;p7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51" name="Google Shape;5751;p7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52" name="Google Shape;5752;p7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53" name="Google Shape;5753;p7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54" name="Google Shape;5754;p76"/>
          <p:cNvGrpSpPr/>
          <p:nvPr/>
        </p:nvGrpSpPr>
        <p:grpSpPr>
          <a:xfrm>
            <a:off x="13489111" y="7077762"/>
            <a:ext cx="550113" cy="678541"/>
            <a:chOff x="3330525" y="4399275"/>
            <a:chExt cx="390650" cy="481850"/>
          </a:xfrm>
        </p:grpSpPr>
        <p:sp>
          <p:nvSpPr>
            <p:cNvPr id="5755" name="Google Shape;5755;p7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56" name="Google Shape;5756;p7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57" name="Google Shape;5757;p7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58" name="Google Shape;5758;p7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59" name="Google Shape;5759;p7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60" name="Google Shape;5760;p7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61" name="Google Shape;5761;p7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62" name="Google Shape;5762;p76"/>
          <p:cNvGrpSpPr/>
          <p:nvPr/>
        </p:nvGrpSpPr>
        <p:grpSpPr>
          <a:xfrm>
            <a:off x="14338168" y="7077779"/>
            <a:ext cx="506530" cy="678506"/>
            <a:chOff x="3938800" y="4399275"/>
            <a:chExt cx="359700" cy="481825"/>
          </a:xfrm>
        </p:grpSpPr>
        <p:sp>
          <p:nvSpPr>
            <p:cNvPr id="5763" name="Google Shape;5763;p7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64" name="Google Shape;5764;p7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65" name="Google Shape;5765;p7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66" name="Google Shape;5766;p7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67" name="Google Shape;5767;p7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68" name="Google Shape;5768;p76"/>
          <p:cNvGrpSpPr/>
          <p:nvPr/>
        </p:nvGrpSpPr>
        <p:grpSpPr>
          <a:xfrm>
            <a:off x="15279724" y="7077779"/>
            <a:ext cx="318077" cy="678506"/>
            <a:chOff x="4584850" y="4399275"/>
            <a:chExt cx="225875" cy="481825"/>
          </a:xfrm>
        </p:grpSpPr>
        <p:sp>
          <p:nvSpPr>
            <p:cNvPr id="5769" name="Google Shape;5769;p7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70" name="Google Shape;5770;p7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771" name="Google Shape;5771;p76"/>
          <p:cNvSpPr/>
          <p:nvPr/>
        </p:nvSpPr>
        <p:spPr>
          <a:xfrm>
            <a:off x="15915996" y="7077640"/>
            <a:ext cx="744551" cy="678224"/>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772" name="Google Shape;5772;p76"/>
          <p:cNvGrpSpPr/>
          <p:nvPr/>
        </p:nvGrpSpPr>
        <p:grpSpPr>
          <a:xfrm>
            <a:off x="2099360" y="7903590"/>
            <a:ext cx="678506" cy="678506"/>
            <a:chOff x="5642550" y="4399275"/>
            <a:chExt cx="481825" cy="481825"/>
          </a:xfrm>
        </p:grpSpPr>
        <p:sp>
          <p:nvSpPr>
            <p:cNvPr id="5773" name="Google Shape;5773;p7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74" name="Google Shape;5774;p7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75" name="Google Shape;5775;p76"/>
          <p:cNvGrpSpPr/>
          <p:nvPr/>
        </p:nvGrpSpPr>
        <p:grpSpPr>
          <a:xfrm>
            <a:off x="5719631" y="7927406"/>
            <a:ext cx="726631" cy="630874"/>
            <a:chOff x="6218300" y="4416175"/>
            <a:chExt cx="516000" cy="448000"/>
          </a:xfrm>
        </p:grpSpPr>
        <p:sp>
          <p:nvSpPr>
            <p:cNvPr id="5776" name="Google Shape;5776;p7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77" name="Google Shape;5777;p7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78" name="Google Shape;5778;p7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79" name="Google Shape;5779;p76"/>
          <p:cNvGrpSpPr/>
          <p:nvPr/>
        </p:nvGrpSpPr>
        <p:grpSpPr>
          <a:xfrm>
            <a:off x="11837758" y="7903585"/>
            <a:ext cx="678506" cy="678506"/>
            <a:chOff x="899850" y="4992125"/>
            <a:chExt cx="481825" cy="481825"/>
          </a:xfrm>
        </p:grpSpPr>
        <p:sp>
          <p:nvSpPr>
            <p:cNvPr id="5780" name="Google Shape;5780;p7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81" name="Google Shape;5781;p7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82" name="Google Shape;5782;p7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83" name="Google Shape;5783;p76"/>
          <p:cNvGrpSpPr/>
          <p:nvPr/>
        </p:nvGrpSpPr>
        <p:grpSpPr>
          <a:xfrm>
            <a:off x="10923415" y="7903585"/>
            <a:ext cx="678506" cy="678506"/>
            <a:chOff x="1492675" y="4992125"/>
            <a:chExt cx="481825" cy="481825"/>
          </a:xfrm>
        </p:grpSpPr>
        <p:sp>
          <p:nvSpPr>
            <p:cNvPr id="5784" name="Google Shape;5784;p7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85" name="Google Shape;5785;p7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86" name="Google Shape;5786;p76"/>
          <p:cNvGrpSpPr/>
          <p:nvPr/>
        </p:nvGrpSpPr>
        <p:grpSpPr>
          <a:xfrm>
            <a:off x="10008925" y="7903585"/>
            <a:ext cx="678506" cy="678506"/>
            <a:chOff x="2085525" y="4992125"/>
            <a:chExt cx="481825" cy="481825"/>
          </a:xfrm>
        </p:grpSpPr>
        <p:sp>
          <p:nvSpPr>
            <p:cNvPr id="5787" name="Google Shape;5787;p7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88" name="Google Shape;5788;p7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89" name="Google Shape;5789;p76"/>
          <p:cNvGrpSpPr/>
          <p:nvPr/>
        </p:nvGrpSpPr>
        <p:grpSpPr>
          <a:xfrm>
            <a:off x="13666441" y="7903585"/>
            <a:ext cx="678506" cy="678506"/>
            <a:chOff x="2678350" y="4992125"/>
            <a:chExt cx="481825" cy="481825"/>
          </a:xfrm>
        </p:grpSpPr>
        <p:sp>
          <p:nvSpPr>
            <p:cNvPr id="5790" name="Google Shape;5790;p7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91" name="Google Shape;5791;p7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92" name="Google Shape;5792;p7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93" name="Google Shape;5793;p76"/>
          <p:cNvGrpSpPr/>
          <p:nvPr/>
        </p:nvGrpSpPr>
        <p:grpSpPr>
          <a:xfrm>
            <a:off x="9257631" y="7903585"/>
            <a:ext cx="678506" cy="678506"/>
            <a:chOff x="3271200" y="4992125"/>
            <a:chExt cx="481825" cy="481825"/>
          </a:xfrm>
        </p:grpSpPr>
        <p:sp>
          <p:nvSpPr>
            <p:cNvPr id="5794" name="Google Shape;5794;p7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95" name="Google Shape;5795;p7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96" name="Google Shape;5796;p7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97" name="Google Shape;5797;p76"/>
          <p:cNvGrpSpPr/>
          <p:nvPr/>
        </p:nvGrpSpPr>
        <p:grpSpPr>
          <a:xfrm>
            <a:off x="14580525" y="7905644"/>
            <a:ext cx="678823" cy="674387"/>
            <a:chOff x="3863900" y="4993625"/>
            <a:chExt cx="482050" cy="478900"/>
          </a:xfrm>
        </p:grpSpPr>
        <p:sp>
          <p:nvSpPr>
            <p:cNvPr id="5798" name="Google Shape;5798;p76"/>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99" name="Google Shape;5799;p76"/>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00" name="Google Shape;5800;p76"/>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01" name="Google Shape;5801;p76"/>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02" name="Google Shape;5802;p76"/>
          <p:cNvGrpSpPr/>
          <p:nvPr/>
        </p:nvGrpSpPr>
        <p:grpSpPr>
          <a:xfrm>
            <a:off x="15494875" y="7905644"/>
            <a:ext cx="678823" cy="674387"/>
            <a:chOff x="4456725" y="4993625"/>
            <a:chExt cx="482050" cy="478900"/>
          </a:xfrm>
        </p:grpSpPr>
        <p:sp>
          <p:nvSpPr>
            <p:cNvPr id="5803" name="Google Shape;5803;p76"/>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04" name="Google Shape;5804;p76"/>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05" name="Google Shape;5805;p76"/>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06" name="Google Shape;5806;p76"/>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07" name="Google Shape;5807;p76"/>
          <p:cNvGrpSpPr/>
          <p:nvPr/>
        </p:nvGrpSpPr>
        <p:grpSpPr>
          <a:xfrm>
            <a:off x="12752060" y="7905627"/>
            <a:ext cx="678823" cy="674422"/>
            <a:chOff x="5049575" y="4993600"/>
            <a:chExt cx="482050" cy="478925"/>
          </a:xfrm>
        </p:grpSpPr>
        <p:sp>
          <p:nvSpPr>
            <p:cNvPr id="5808" name="Google Shape;5808;p7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09" name="Google Shape;5809;p7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10" name="Google Shape;5810;p7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11" name="Google Shape;5811;p7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15" name="Shape 5815"/>
        <p:cNvGrpSpPr/>
        <p:nvPr/>
      </p:nvGrpSpPr>
      <p:grpSpPr>
        <a:xfrm>
          <a:off x="0" y="0"/>
          <a:ext cx="0" cy="0"/>
          <a:chOff x="0" y="0"/>
          <a:chExt cx="0" cy="0"/>
        </a:xfrm>
      </p:grpSpPr>
      <p:sp>
        <p:nvSpPr>
          <p:cNvPr id="5816" name="Google Shape;5816;p77"/>
          <p:cNvSpPr txBox="1"/>
          <p:nvPr>
            <p:ph idx="4294967295" type="title"/>
          </p:nvPr>
        </p:nvSpPr>
        <p:spPr>
          <a:xfrm>
            <a:off x="1699350" y="18958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817" name="Google Shape;5817;p77"/>
          <p:cNvSpPr txBox="1"/>
          <p:nvPr>
            <p:ph idx="4294967295" type="title"/>
          </p:nvPr>
        </p:nvSpPr>
        <p:spPr>
          <a:xfrm>
            <a:off x="9716800" y="18958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818" name="Google Shape;5818;p77"/>
          <p:cNvGrpSpPr/>
          <p:nvPr/>
        </p:nvGrpSpPr>
        <p:grpSpPr>
          <a:xfrm>
            <a:off x="1752723" y="3067008"/>
            <a:ext cx="644197" cy="741058"/>
            <a:chOff x="-42971725" y="3217825"/>
            <a:chExt cx="275675" cy="317125"/>
          </a:xfrm>
        </p:grpSpPr>
        <p:sp>
          <p:nvSpPr>
            <p:cNvPr id="5819" name="Google Shape;5819;p7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0" name="Google Shape;5820;p7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1" name="Google Shape;5821;p7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22" name="Google Shape;5822;p77"/>
          <p:cNvGrpSpPr/>
          <p:nvPr/>
        </p:nvGrpSpPr>
        <p:grpSpPr>
          <a:xfrm>
            <a:off x="1696552" y="4004320"/>
            <a:ext cx="756539" cy="675102"/>
            <a:chOff x="-42996150" y="3612600"/>
            <a:chExt cx="323750" cy="288900"/>
          </a:xfrm>
        </p:grpSpPr>
        <p:sp>
          <p:nvSpPr>
            <p:cNvPr id="5823" name="Google Shape;5823;p7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4" name="Google Shape;5824;p7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5" name="Google Shape;5825;p7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26" name="Google Shape;5826;p77"/>
          <p:cNvGrpSpPr/>
          <p:nvPr/>
        </p:nvGrpSpPr>
        <p:grpSpPr>
          <a:xfrm>
            <a:off x="1702072" y="4823060"/>
            <a:ext cx="745498" cy="741817"/>
            <a:chOff x="-42994575" y="3950300"/>
            <a:chExt cx="319025" cy="317450"/>
          </a:xfrm>
        </p:grpSpPr>
        <p:sp>
          <p:nvSpPr>
            <p:cNvPr id="5827" name="Google Shape;5827;p7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8" name="Google Shape;5828;p7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9" name="Google Shape;5829;p7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30" name="Google Shape;5830;p77"/>
          <p:cNvGrpSpPr/>
          <p:nvPr/>
        </p:nvGrpSpPr>
        <p:grpSpPr>
          <a:xfrm>
            <a:off x="6008863" y="3116724"/>
            <a:ext cx="743570" cy="741759"/>
            <a:chOff x="-41111350" y="3239100"/>
            <a:chExt cx="318200" cy="317425"/>
          </a:xfrm>
        </p:grpSpPr>
        <p:sp>
          <p:nvSpPr>
            <p:cNvPr id="5831" name="Google Shape;5831;p7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2" name="Google Shape;5832;p7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3" name="Google Shape;5833;p7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4" name="Google Shape;5834;p7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35" name="Google Shape;5835;p77"/>
          <p:cNvGrpSpPr/>
          <p:nvPr/>
        </p:nvGrpSpPr>
        <p:grpSpPr>
          <a:xfrm>
            <a:off x="6001501" y="3987787"/>
            <a:ext cx="758292" cy="741934"/>
            <a:chOff x="-41117650" y="3605525"/>
            <a:chExt cx="324500" cy="317500"/>
          </a:xfrm>
        </p:grpSpPr>
        <p:sp>
          <p:nvSpPr>
            <p:cNvPr id="5836" name="Google Shape;5836;p7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7" name="Google Shape;5837;p7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8" name="Google Shape;5838;p7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839" name="Google Shape;5839;p77"/>
          <p:cNvSpPr/>
          <p:nvPr/>
        </p:nvSpPr>
        <p:spPr>
          <a:xfrm>
            <a:off x="6013762" y="4886959"/>
            <a:ext cx="745439" cy="723356"/>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40" name="Google Shape;5840;p77"/>
          <p:cNvGrpSpPr/>
          <p:nvPr/>
        </p:nvGrpSpPr>
        <p:grpSpPr>
          <a:xfrm>
            <a:off x="3654010" y="5770834"/>
            <a:ext cx="432542" cy="743628"/>
            <a:chOff x="-39205300" y="3220175"/>
            <a:chExt cx="185100" cy="318225"/>
          </a:xfrm>
        </p:grpSpPr>
        <p:sp>
          <p:nvSpPr>
            <p:cNvPr id="5841" name="Google Shape;5841;p7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2" name="Google Shape;5842;p7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43" name="Google Shape;5843;p77"/>
          <p:cNvGrpSpPr/>
          <p:nvPr/>
        </p:nvGrpSpPr>
        <p:grpSpPr>
          <a:xfrm>
            <a:off x="3585066" y="6690976"/>
            <a:ext cx="600032" cy="738546"/>
            <a:chOff x="-39248625" y="3588600"/>
            <a:chExt cx="256775" cy="316050"/>
          </a:xfrm>
        </p:grpSpPr>
        <p:sp>
          <p:nvSpPr>
            <p:cNvPr id="5844" name="Google Shape;5844;p7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5" name="Google Shape;5845;p7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846" name="Google Shape;5846;p77"/>
          <p:cNvSpPr/>
          <p:nvPr/>
        </p:nvSpPr>
        <p:spPr>
          <a:xfrm>
            <a:off x="3527108" y="7602228"/>
            <a:ext cx="727095" cy="741817"/>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7" name="Google Shape;5847;p77"/>
          <p:cNvSpPr/>
          <p:nvPr/>
        </p:nvSpPr>
        <p:spPr>
          <a:xfrm>
            <a:off x="7906202" y="5745104"/>
            <a:ext cx="739948" cy="737202"/>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48" name="Google Shape;5848;p77"/>
          <p:cNvGrpSpPr/>
          <p:nvPr/>
        </p:nvGrpSpPr>
        <p:grpSpPr>
          <a:xfrm>
            <a:off x="2486493" y="3067008"/>
            <a:ext cx="859008" cy="741759"/>
            <a:chOff x="-42651700" y="3217825"/>
            <a:chExt cx="367600" cy="317425"/>
          </a:xfrm>
        </p:grpSpPr>
        <p:sp>
          <p:nvSpPr>
            <p:cNvPr id="5849" name="Google Shape;5849;p7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0" name="Google Shape;5850;p7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1" name="Google Shape;5851;p7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2" name="Google Shape;5852;p7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53" name="Google Shape;5853;p77"/>
          <p:cNvGrpSpPr/>
          <p:nvPr/>
        </p:nvGrpSpPr>
        <p:grpSpPr>
          <a:xfrm>
            <a:off x="2557357" y="3946309"/>
            <a:ext cx="717281" cy="726453"/>
            <a:chOff x="-42617300" y="3587775"/>
            <a:chExt cx="306950" cy="310875"/>
          </a:xfrm>
        </p:grpSpPr>
        <p:sp>
          <p:nvSpPr>
            <p:cNvPr id="5854" name="Google Shape;5854;p7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5" name="Google Shape;5855;p7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856" name="Google Shape;5856;p77"/>
          <p:cNvSpPr/>
          <p:nvPr/>
        </p:nvSpPr>
        <p:spPr>
          <a:xfrm>
            <a:off x="2550261" y="4824395"/>
            <a:ext cx="743570" cy="739948"/>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57" name="Google Shape;5857;p77"/>
          <p:cNvGrpSpPr/>
          <p:nvPr/>
        </p:nvGrpSpPr>
        <p:grpSpPr>
          <a:xfrm>
            <a:off x="6901012" y="3115789"/>
            <a:ext cx="753852" cy="740649"/>
            <a:chOff x="-40748275" y="3238700"/>
            <a:chExt cx="322600" cy="316950"/>
          </a:xfrm>
        </p:grpSpPr>
        <p:sp>
          <p:nvSpPr>
            <p:cNvPr id="5858" name="Google Shape;5858;p7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9" name="Google Shape;5859;p7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0" name="Google Shape;5860;p7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1" name="Google Shape;5861;p7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2" name="Google Shape;5862;p7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3" name="Google Shape;5863;p7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64" name="Google Shape;5864;p77"/>
          <p:cNvGrpSpPr/>
          <p:nvPr/>
        </p:nvGrpSpPr>
        <p:grpSpPr>
          <a:xfrm>
            <a:off x="6906123" y="4051757"/>
            <a:ext cx="743628" cy="677380"/>
            <a:chOff x="-40745125" y="3632900"/>
            <a:chExt cx="318225" cy="289875"/>
          </a:xfrm>
        </p:grpSpPr>
        <p:sp>
          <p:nvSpPr>
            <p:cNvPr id="5865" name="Google Shape;5865;p7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6" name="Google Shape;5866;p7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7" name="Google Shape;5867;p7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8" name="Google Shape;5868;p7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9" name="Google Shape;5869;p7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0" name="Google Shape;5870;p7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1" name="Google Shape;5871;p7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72" name="Google Shape;5872;p77"/>
          <p:cNvGrpSpPr/>
          <p:nvPr/>
        </p:nvGrpSpPr>
        <p:grpSpPr>
          <a:xfrm>
            <a:off x="6914419" y="4874178"/>
            <a:ext cx="727037" cy="740357"/>
            <a:chOff x="-40742750" y="3972175"/>
            <a:chExt cx="311125" cy="316825"/>
          </a:xfrm>
        </p:grpSpPr>
        <p:sp>
          <p:nvSpPr>
            <p:cNvPr id="5873" name="Google Shape;5873;p7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4" name="Google Shape;5874;p7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75" name="Google Shape;5875;p77"/>
          <p:cNvGrpSpPr/>
          <p:nvPr/>
        </p:nvGrpSpPr>
        <p:grpSpPr>
          <a:xfrm>
            <a:off x="4479742" y="5774515"/>
            <a:ext cx="533784" cy="739948"/>
            <a:chOff x="-38860325" y="3221750"/>
            <a:chExt cx="228425" cy="316650"/>
          </a:xfrm>
        </p:grpSpPr>
        <p:sp>
          <p:nvSpPr>
            <p:cNvPr id="5876" name="Google Shape;5876;p7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7" name="Google Shape;5877;p7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8" name="Google Shape;5878;p7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9" name="Google Shape;5879;p7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80" name="Google Shape;5880;p77"/>
          <p:cNvGrpSpPr/>
          <p:nvPr/>
        </p:nvGrpSpPr>
        <p:grpSpPr>
          <a:xfrm>
            <a:off x="4381355" y="6698629"/>
            <a:ext cx="760161" cy="734223"/>
            <a:chOff x="-38905225" y="3591875"/>
            <a:chExt cx="325300" cy="314200"/>
          </a:xfrm>
        </p:grpSpPr>
        <p:sp>
          <p:nvSpPr>
            <p:cNvPr id="5881" name="Google Shape;5881;p7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2" name="Google Shape;5882;p7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3" name="Google Shape;5883;p7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884" name="Google Shape;5884;p77"/>
          <p:cNvSpPr/>
          <p:nvPr/>
        </p:nvSpPr>
        <p:spPr>
          <a:xfrm>
            <a:off x="4396982" y="7718185"/>
            <a:ext cx="739948" cy="625853"/>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85" name="Google Shape;5885;p77"/>
          <p:cNvGrpSpPr/>
          <p:nvPr/>
        </p:nvGrpSpPr>
        <p:grpSpPr>
          <a:xfrm>
            <a:off x="7994855" y="6668788"/>
            <a:ext cx="581630" cy="739480"/>
            <a:chOff x="-37370925" y="3579105"/>
            <a:chExt cx="248900" cy="316450"/>
          </a:xfrm>
        </p:grpSpPr>
        <p:sp>
          <p:nvSpPr>
            <p:cNvPr id="5886" name="Google Shape;5886;p7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7" name="Google Shape;5887;p7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888" name="Google Shape;5888;p77"/>
          <p:cNvSpPr/>
          <p:nvPr/>
        </p:nvSpPr>
        <p:spPr>
          <a:xfrm>
            <a:off x="3394963" y="3068383"/>
            <a:ext cx="728906" cy="738838"/>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9" name="Google Shape;5889;p77"/>
          <p:cNvSpPr/>
          <p:nvPr/>
        </p:nvSpPr>
        <p:spPr>
          <a:xfrm>
            <a:off x="3444646" y="3938988"/>
            <a:ext cx="629534" cy="743628"/>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90" name="Google Shape;5890;p77"/>
          <p:cNvGrpSpPr/>
          <p:nvPr/>
        </p:nvGrpSpPr>
        <p:grpSpPr>
          <a:xfrm>
            <a:off x="3381605" y="4824930"/>
            <a:ext cx="743628" cy="739948"/>
            <a:chOff x="-42259725" y="3951100"/>
            <a:chExt cx="318225" cy="316650"/>
          </a:xfrm>
        </p:grpSpPr>
        <p:sp>
          <p:nvSpPr>
            <p:cNvPr id="5891" name="Google Shape;5891;p7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2" name="Google Shape;5892;p7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93" name="Google Shape;5893;p77"/>
          <p:cNvGrpSpPr/>
          <p:nvPr/>
        </p:nvGrpSpPr>
        <p:grpSpPr>
          <a:xfrm>
            <a:off x="7778328" y="3182972"/>
            <a:ext cx="741759" cy="675510"/>
            <a:chOff x="-40378075" y="3267450"/>
            <a:chExt cx="317425" cy="289075"/>
          </a:xfrm>
        </p:grpSpPr>
        <p:sp>
          <p:nvSpPr>
            <p:cNvPr id="5894" name="Google Shape;5894;p7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5" name="Google Shape;5895;p7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6" name="Google Shape;5896;p7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7" name="Google Shape;5897;p7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98" name="Google Shape;5898;p77"/>
          <p:cNvGrpSpPr/>
          <p:nvPr/>
        </p:nvGrpSpPr>
        <p:grpSpPr>
          <a:xfrm>
            <a:off x="7785660" y="3985509"/>
            <a:ext cx="727095" cy="739948"/>
            <a:chOff x="-40372575" y="3604550"/>
            <a:chExt cx="311150" cy="316650"/>
          </a:xfrm>
        </p:grpSpPr>
        <p:sp>
          <p:nvSpPr>
            <p:cNvPr id="5899" name="Google Shape;5899;p7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0" name="Google Shape;5900;p7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1" name="Google Shape;5901;p7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902" name="Google Shape;5902;p77"/>
          <p:cNvSpPr/>
          <p:nvPr/>
        </p:nvSpPr>
        <p:spPr>
          <a:xfrm>
            <a:off x="7792325" y="4872062"/>
            <a:ext cx="725226" cy="743803"/>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03" name="Google Shape;5903;p77"/>
          <p:cNvGrpSpPr/>
          <p:nvPr/>
        </p:nvGrpSpPr>
        <p:grpSpPr>
          <a:xfrm>
            <a:off x="5233559" y="5770834"/>
            <a:ext cx="798076" cy="744329"/>
            <a:chOff x="-38542250" y="3220175"/>
            <a:chExt cx="341525" cy="318525"/>
          </a:xfrm>
        </p:grpSpPr>
        <p:sp>
          <p:nvSpPr>
            <p:cNvPr id="5904" name="Google Shape;5904;p7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5" name="Google Shape;5905;p7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6" name="Google Shape;5906;p7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07" name="Google Shape;5907;p77"/>
          <p:cNvGrpSpPr/>
          <p:nvPr/>
        </p:nvGrpSpPr>
        <p:grpSpPr>
          <a:xfrm>
            <a:off x="5277423" y="6689574"/>
            <a:ext cx="739948" cy="738137"/>
            <a:chOff x="-38537400" y="3588000"/>
            <a:chExt cx="316650" cy="315875"/>
          </a:xfrm>
        </p:grpSpPr>
        <p:sp>
          <p:nvSpPr>
            <p:cNvPr id="5908" name="Google Shape;5908;p7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9" name="Google Shape;5909;p7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0" name="Google Shape;5910;p7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1" name="Google Shape;5911;p7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12" name="Google Shape;5912;p77"/>
          <p:cNvGrpSpPr/>
          <p:nvPr/>
        </p:nvGrpSpPr>
        <p:grpSpPr>
          <a:xfrm>
            <a:off x="5275583" y="7604632"/>
            <a:ext cx="743628" cy="739948"/>
            <a:chOff x="-38538975" y="3954250"/>
            <a:chExt cx="318225" cy="316650"/>
          </a:xfrm>
        </p:grpSpPr>
        <p:sp>
          <p:nvSpPr>
            <p:cNvPr id="5913" name="Google Shape;5913;p7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4" name="Google Shape;5914;p7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15" name="Google Shape;5915;p77"/>
          <p:cNvGrpSpPr/>
          <p:nvPr/>
        </p:nvGrpSpPr>
        <p:grpSpPr>
          <a:xfrm>
            <a:off x="7910207" y="7594487"/>
            <a:ext cx="750931" cy="743628"/>
            <a:chOff x="-37385100" y="3949908"/>
            <a:chExt cx="321350" cy="318225"/>
          </a:xfrm>
        </p:grpSpPr>
        <p:sp>
          <p:nvSpPr>
            <p:cNvPr id="5916" name="Google Shape;5916;p7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7" name="Google Shape;5917;p7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18" name="Google Shape;5918;p77"/>
          <p:cNvGrpSpPr/>
          <p:nvPr/>
        </p:nvGrpSpPr>
        <p:grpSpPr>
          <a:xfrm>
            <a:off x="4261526" y="3065606"/>
            <a:ext cx="741817" cy="741350"/>
            <a:chOff x="-41895050" y="3217225"/>
            <a:chExt cx="317450" cy="317250"/>
          </a:xfrm>
        </p:grpSpPr>
        <p:sp>
          <p:nvSpPr>
            <p:cNvPr id="5919" name="Google Shape;5919;p7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0" name="Google Shape;5920;p7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1" name="Google Shape;5921;p7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2" name="Google Shape;5922;p7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3" name="Google Shape;5923;p7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24" name="Google Shape;5924;p77"/>
          <p:cNvGrpSpPr/>
          <p:nvPr/>
        </p:nvGrpSpPr>
        <p:grpSpPr>
          <a:xfrm>
            <a:off x="4260620" y="3939474"/>
            <a:ext cx="743628" cy="739948"/>
            <a:chOff x="-41893475" y="3584850"/>
            <a:chExt cx="318225" cy="316650"/>
          </a:xfrm>
        </p:grpSpPr>
        <p:sp>
          <p:nvSpPr>
            <p:cNvPr id="5925" name="Google Shape;5925;p7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6" name="Google Shape;5926;p7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7" name="Google Shape;5927;p7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8" name="Google Shape;5928;p7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929" name="Google Shape;5929;p77"/>
          <p:cNvSpPr/>
          <p:nvPr/>
        </p:nvSpPr>
        <p:spPr>
          <a:xfrm>
            <a:off x="4266566" y="4828075"/>
            <a:ext cx="743628" cy="738604"/>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0" name="Google Shape;5930;p77"/>
          <p:cNvSpPr/>
          <p:nvPr/>
        </p:nvSpPr>
        <p:spPr>
          <a:xfrm>
            <a:off x="1690082" y="5812750"/>
            <a:ext cx="877994" cy="738078"/>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31" name="Google Shape;5931;p77"/>
          <p:cNvGrpSpPr/>
          <p:nvPr/>
        </p:nvGrpSpPr>
        <p:grpSpPr>
          <a:xfrm>
            <a:off x="1800677" y="6730059"/>
            <a:ext cx="675043" cy="741817"/>
            <a:chOff x="-39998250" y="3605325"/>
            <a:chExt cx="288875" cy="317450"/>
          </a:xfrm>
        </p:grpSpPr>
        <p:sp>
          <p:nvSpPr>
            <p:cNvPr id="5932" name="Google Shape;5932;p7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3" name="Google Shape;5933;p7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34" name="Google Shape;5934;p77"/>
          <p:cNvGrpSpPr/>
          <p:nvPr/>
        </p:nvGrpSpPr>
        <p:grpSpPr>
          <a:xfrm>
            <a:off x="1768225" y="7646987"/>
            <a:ext cx="739948" cy="739889"/>
            <a:chOff x="-40011050" y="3972375"/>
            <a:chExt cx="316650" cy="316625"/>
          </a:xfrm>
        </p:grpSpPr>
        <p:sp>
          <p:nvSpPr>
            <p:cNvPr id="5935" name="Google Shape;5935;p7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6" name="Google Shape;5936;p7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37" name="Google Shape;5937;p77"/>
          <p:cNvGrpSpPr/>
          <p:nvPr/>
        </p:nvGrpSpPr>
        <p:grpSpPr>
          <a:xfrm>
            <a:off x="6232087" y="5776384"/>
            <a:ext cx="533842" cy="738078"/>
            <a:chOff x="-38129425" y="3222550"/>
            <a:chExt cx="228450" cy="315850"/>
          </a:xfrm>
        </p:grpSpPr>
        <p:sp>
          <p:nvSpPr>
            <p:cNvPr id="5938" name="Google Shape;5938;p7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9" name="Google Shape;5939;p7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40" name="Google Shape;5940;p77"/>
          <p:cNvGrpSpPr/>
          <p:nvPr/>
        </p:nvGrpSpPr>
        <p:grpSpPr>
          <a:xfrm>
            <a:off x="6142024" y="6689574"/>
            <a:ext cx="743570" cy="739948"/>
            <a:chOff x="-38172725" y="3588000"/>
            <a:chExt cx="318200" cy="316650"/>
          </a:xfrm>
        </p:grpSpPr>
        <p:sp>
          <p:nvSpPr>
            <p:cNvPr id="5941" name="Google Shape;5941;p7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2" name="Google Shape;5942;p7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3" name="Google Shape;5943;p7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4" name="Google Shape;5944;p7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5" name="Google Shape;5945;p7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6" name="Google Shape;5946;p7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7" name="Google Shape;5947;p7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8" name="Google Shape;5948;p7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49" name="Google Shape;5949;p77"/>
          <p:cNvGrpSpPr/>
          <p:nvPr/>
        </p:nvGrpSpPr>
        <p:grpSpPr>
          <a:xfrm>
            <a:off x="6293829" y="7606443"/>
            <a:ext cx="439961" cy="739948"/>
            <a:chOff x="-38109725" y="3955025"/>
            <a:chExt cx="188275" cy="316650"/>
          </a:xfrm>
        </p:grpSpPr>
        <p:sp>
          <p:nvSpPr>
            <p:cNvPr id="5950" name="Google Shape;5950;p7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1" name="Google Shape;5951;p7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952" name="Google Shape;5952;p77"/>
          <p:cNvSpPr/>
          <p:nvPr/>
        </p:nvSpPr>
        <p:spPr>
          <a:xfrm>
            <a:off x="4497034" y="8525966"/>
            <a:ext cx="767580" cy="740532"/>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53" name="Google Shape;5953;p77"/>
          <p:cNvGrpSpPr/>
          <p:nvPr/>
        </p:nvGrpSpPr>
        <p:grpSpPr>
          <a:xfrm>
            <a:off x="5124627" y="3069287"/>
            <a:ext cx="747309" cy="738137"/>
            <a:chOff x="-41530375" y="3218800"/>
            <a:chExt cx="319800" cy="315875"/>
          </a:xfrm>
        </p:grpSpPr>
        <p:sp>
          <p:nvSpPr>
            <p:cNvPr id="5954" name="Google Shape;5954;p7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5" name="Google Shape;5955;p7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56" name="Google Shape;5956;p77"/>
          <p:cNvGrpSpPr/>
          <p:nvPr/>
        </p:nvGrpSpPr>
        <p:grpSpPr>
          <a:xfrm>
            <a:off x="5129213" y="4099603"/>
            <a:ext cx="738137" cy="578007"/>
            <a:chOff x="-41526450" y="3653375"/>
            <a:chExt cx="315875" cy="247350"/>
          </a:xfrm>
        </p:grpSpPr>
        <p:sp>
          <p:nvSpPr>
            <p:cNvPr id="5957" name="Google Shape;5957;p7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8" name="Google Shape;5958;p7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59" name="Google Shape;5959;p77"/>
          <p:cNvGrpSpPr/>
          <p:nvPr/>
        </p:nvGrpSpPr>
        <p:grpSpPr>
          <a:xfrm>
            <a:off x="5131988" y="4824930"/>
            <a:ext cx="732587" cy="739948"/>
            <a:chOff x="-41526450" y="3951100"/>
            <a:chExt cx="313500" cy="316650"/>
          </a:xfrm>
        </p:grpSpPr>
        <p:sp>
          <p:nvSpPr>
            <p:cNvPr id="5960" name="Google Shape;5960;p7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1" name="Google Shape;5961;p7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2" name="Google Shape;5962;p7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63" name="Google Shape;5963;p77"/>
          <p:cNvGrpSpPr/>
          <p:nvPr/>
        </p:nvGrpSpPr>
        <p:grpSpPr>
          <a:xfrm>
            <a:off x="2662497" y="5813189"/>
            <a:ext cx="679191" cy="743628"/>
            <a:chOff x="-39625900" y="3238300"/>
            <a:chExt cx="290650" cy="318225"/>
          </a:xfrm>
        </p:grpSpPr>
        <p:sp>
          <p:nvSpPr>
            <p:cNvPr id="5964" name="Google Shape;5964;p7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5" name="Google Shape;5965;p7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966" name="Google Shape;5966;p77"/>
          <p:cNvSpPr/>
          <p:nvPr/>
        </p:nvSpPr>
        <p:spPr>
          <a:xfrm>
            <a:off x="2706844" y="6731440"/>
            <a:ext cx="631345" cy="739948"/>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67" name="Google Shape;5967;p77"/>
          <p:cNvGrpSpPr/>
          <p:nvPr/>
        </p:nvGrpSpPr>
        <p:grpSpPr>
          <a:xfrm>
            <a:off x="2650599" y="7646111"/>
            <a:ext cx="732587" cy="740882"/>
            <a:chOff x="-39647175" y="3972000"/>
            <a:chExt cx="313500" cy="317050"/>
          </a:xfrm>
        </p:grpSpPr>
        <p:sp>
          <p:nvSpPr>
            <p:cNvPr id="5968" name="Google Shape;5968;p7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9" name="Google Shape;5969;p7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0" name="Google Shape;5970;p7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71" name="Google Shape;5971;p77"/>
          <p:cNvGrpSpPr/>
          <p:nvPr/>
        </p:nvGrpSpPr>
        <p:grpSpPr>
          <a:xfrm>
            <a:off x="6988854" y="5774106"/>
            <a:ext cx="750989" cy="741759"/>
            <a:chOff x="-37808850" y="3221575"/>
            <a:chExt cx="321375" cy="317425"/>
          </a:xfrm>
        </p:grpSpPr>
        <p:sp>
          <p:nvSpPr>
            <p:cNvPr id="5972" name="Google Shape;5972;p7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3" name="Google Shape;5973;p7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74" name="Google Shape;5974;p77"/>
          <p:cNvGrpSpPr/>
          <p:nvPr/>
        </p:nvGrpSpPr>
        <p:grpSpPr>
          <a:xfrm>
            <a:off x="7006402" y="6818167"/>
            <a:ext cx="745498" cy="482316"/>
            <a:chOff x="-37806500" y="3643030"/>
            <a:chExt cx="319025" cy="206400"/>
          </a:xfrm>
        </p:grpSpPr>
        <p:sp>
          <p:nvSpPr>
            <p:cNvPr id="5975" name="Google Shape;5975;p7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6" name="Google Shape;5976;p7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77" name="Google Shape;5977;p77"/>
          <p:cNvGrpSpPr/>
          <p:nvPr/>
        </p:nvGrpSpPr>
        <p:grpSpPr>
          <a:xfrm>
            <a:off x="7011017" y="7602763"/>
            <a:ext cx="736267" cy="743628"/>
            <a:chOff x="-37804925" y="3953450"/>
            <a:chExt cx="315075" cy="318225"/>
          </a:xfrm>
        </p:grpSpPr>
        <p:sp>
          <p:nvSpPr>
            <p:cNvPr id="5978" name="Google Shape;5978;p7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9" name="Google Shape;5979;p7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0" name="Google Shape;5980;p7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981" name="Google Shape;5981;p77"/>
          <p:cNvSpPr/>
          <p:nvPr/>
        </p:nvSpPr>
        <p:spPr>
          <a:xfrm>
            <a:off x="5508904" y="8532250"/>
            <a:ext cx="531973" cy="738078"/>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82" name="Google Shape;5982;p77"/>
          <p:cNvGrpSpPr/>
          <p:nvPr/>
        </p:nvGrpSpPr>
        <p:grpSpPr>
          <a:xfrm>
            <a:off x="9721954" y="3107977"/>
            <a:ext cx="711325" cy="617451"/>
            <a:chOff x="-28462125" y="3199700"/>
            <a:chExt cx="298550" cy="259150"/>
          </a:xfrm>
        </p:grpSpPr>
        <p:sp>
          <p:nvSpPr>
            <p:cNvPr id="5983" name="Google Shape;5983;p7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4" name="Google Shape;5984;p7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5" name="Google Shape;5985;p7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86" name="Google Shape;5986;p77"/>
          <p:cNvGrpSpPr/>
          <p:nvPr/>
        </p:nvGrpSpPr>
        <p:grpSpPr>
          <a:xfrm>
            <a:off x="9723860" y="3977356"/>
            <a:ext cx="707513" cy="705667"/>
            <a:chOff x="-28461325" y="3545475"/>
            <a:chExt cx="296950" cy="296175"/>
          </a:xfrm>
        </p:grpSpPr>
        <p:sp>
          <p:nvSpPr>
            <p:cNvPr id="5987" name="Google Shape;5987;p7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8" name="Google Shape;5988;p7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9" name="Google Shape;5989;p7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0" name="Google Shape;5990;p7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1" name="Google Shape;5991;p7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2" name="Google Shape;5992;p7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93" name="Google Shape;5993;p77"/>
          <p:cNvGrpSpPr/>
          <p:nvPr/>
        </p:nvGrpSpPr>
        <p:grpSpPr>
          <a:xfrm>
            <a:off x="9716325" y="4877443"/>
            <a:ext cx="722583" cy="705607"/>
            <a:chOff x="-28463700" y="3914875"/>
            <a:chExt cx="303275" cy="296150"/>
          </a:xfrm>
        </p:grpSpPr>
        <p:sp>
          <p:nvSpPr>
            <p:cNvPr id="5994" name="Google Shape;5994;p7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5" name="Google Shape;5995;p7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96" name="Google Shape;5996;p77"/>
          <p:cNvGrpSpPr/>
          <p:nvPr/>
        </p:nvGrpSpPr>
        <p:grpSpPr>
          <a:xfrm>
            <a:off x="14185894" y="3189610"/>
            <a:ext cx="703760" cy="454183"/>
            <a:chOff x="-26573400" y="3224125"/>
            <a:chExt cx="295375" cy="190625"/>
          </a:xfrm>
        </p:grpSpPr>
        <p:sp>
          <p:nvSpPr>
            <p:cNvPr id="5997" name="Google Shape;5997;p7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8" name="Google Shape;5998;p7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99" name="Google Shape;5999;p77"/>
          <p:cNvGrpSpPr/>
          <p:nvPr/>
        </p:nvGrpSpPr>
        <p:grpSpPr>
          <a:xfrm>
            <a:off x="14185894" y="3978280"/>
            <a:ext cx="703760" cy="703820"/>
            <a:chOff x="-26573400" y="3546250"/>
            <a:chExt cx="295375" cy="295400"/>
          </a:xfrm>
        </p:grpSpPr>
        <p:sp>
          <p:nvSpPr>
            <p:cNvPr id="6000" name="Google Shape;6000;p7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1" name="Google Shape;6001;p7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2" name="Google Shape;6002;p7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3" name="Google Shape;6003;p7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4" name="Google Shape;6004;p7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05" name="Google Shape;6005;p77"/>
          <p:cNvGrpSpPr/>
          <p:nvPr/>
        </p:nvGrpSpPr>
        <p:grpSpPr>
          <a:xfrm>
            <a:off x="14162455" y="4878098"/>
            <a:ext cx="750638" cy="704297"/>
            <a:chOff x="-26583625" y="3917025"/>
            <a:chExt cx="315050" cy="295600"/>
          </a:xfrm>
        </p:grpSpPr>
        <p:sp>
          <p:nvSpPr>
            <p:cNvPr id="6006" name="Google Shape;6006;p7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7" name="Google Shape;6007;p7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8" name="Google Shape;6008;p7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9" name="Google Shape;6009;p7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10" name="Google Shape;6010;p77"/>
          <p:cNvSpPr/>
          <p:nvPr/>
        </p:nvSpPr>
        <p:spPr>
          <a:xfrm>
            <a:off x="11496631" y="5839128"/>
            <a:ext cx="705667" cy="70376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11" name="Google Shape;6011;p77"/>
          <p:cNvGrpSpPr/>
          <p:nvPr/>
        </p:nvGrpSpPr>
        <p:grpSpPr>
          <a:xfrm>
            <a:off x="11559484" y="6796157"/>
            <a:ext cx="578078" cy="705667"/>
            <a:chOff x="-24694925" y="3518700"/>
            <a:chExt cx="242625" cy="296175"/>
          </a:xfrm>
        </p:grpSpPr>
        <p:sp>
          <p:nvSpPr>
            <p:cNvPr id="6012" name="Google Shape;6012;p7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3" name="Google Shape;6013;p7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4" name="Google Shape;6014;p7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5" name="Google Shape;6015;p7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16" name="Google Shape;6016;p77"/>
          <p:cNvGrpSpPr/>
          <p:nvPr/>
        </p:nvGrpSpPr>
        <p:grpSpPr>
          <a:xfrm>
            <a:off x="11558560" y="7696214"/>
            <a:ext cx="579925" cy="705667"/>
            <a:chOff x="-24709100" y="3888875"/>
            <a:chExt cx="243400" cy="296175"/>
          </a:xfrm>
        </p:grpSpPr>
        <p:sp>
          <p:nvSpPr>
            <p:cNvPr id="6017" name="Google Shape;6017;p7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8" name="Google Shape;6018;p7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9" name="Google Shape;6019;p7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20" name="Google Shape;6020;p77"/>
          <p:cNvGrpSpPr/>
          <p:nvPr/>
        </p:nvGrpSpPr>
        <p:grpSpPr>
          <a:xfrm>
            <a:off x="15958561" y="5841541"/>
            <a:ext cx="713112" cy="699114"/>
            <a:chOff x="-22863675" y="3131775"/>
            <a:chExt cx="299300" cy="293425"/>
          </a:xfrm>
        </p:grpSpPr>
        <p:sp>
          <p:nvSpPr>
            <p:cNvPr id="6021" name="Google Shape;6021;p7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2" name="Google Shape;6022;p7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3" name="Google Shape;6023;p7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24" name="Google Shape;6024;p77"/>
          <p:cNvGrpSpPr/>
          <p:nvPr/>
        </p:nvGrpSpPr>
        <p:grpSpPr>
          <a:xfrm>
            <a:off x="10644288" y="3063898"/>
            <a:ext cx="621203" cy="705607"/>
            <a:chOff x="-28069875" y="3175300"/>
            <a:chExt cx="260725" cy="296150"/>
          </a:xfrm>
        </p:grpSpPr>
        <p:sp>
          <p:nvSpPr>
            <p:cNvPr id="6025" name="Google Shape;6025;p7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6" name="Google Shape;6026;p7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7" name="Google Shape;6027;p7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8" name="Google Shape;6028;p7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9" name="Google Shape;6029;p7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0" name="Google Shape;6030;p7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1" name="Google Shape;6031;p7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2" name="Google Shape;6032;p7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3" name="Google Shape;6033;p7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34" name="Google Shape;6034;p77"/>
          <p:cNvSpPr/>
          <p:nvPr/>
        </p:nvSpPr>
        <p:spPr>
          <a:xfrm>
            <a:off x="10603155" y="3979369"/>
            <a:ext cx="705607" cy="701437"/>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35" name="Google Shape;6035;p77"/>
          <p:cNvGrpSpPr/>
          <p:nvPr/>
        </p:nvGrpSpPr>
        <p:grpSpPr>
          <a:xfrm>
            <a:off x="10726845" y="4878366"/>
            <a:ext cx="456089" cy="703760"/>
            <a:chOff x="-28032075" y="3916450"/>
            <a:chExt cx="191425" cy="295375"/>
          </a:xfrm>
        </p:grpSpPr>
        <p:sp>
          <p:nvSpPr>
            <p:cNvPr id="6036" name="Google Shape;6036;p7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7" name="Google Shape;6037;p7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8" name="Google Shape;6038;p7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39" name="Google Shape;6039;p77"/>
          <p:cNvGrpSpPr/>
          <p:nvPr/>
        </p:nvGrpSpPr>
        <p:grpSpPr>
          <a:xfrm>
            <a:off x="15057539" y="3063869"/>
            <a:ext cx="705667" cy="705667"/>
            <a:chOff x="-26201650" y="3176075"/>
            <a:chExt cx="296175" cy="296175"/>
          </a:xfrm>
        </p:grpSpPr>
        <p:sp>
          <p:nvSpPr>
            <p:cNvPr id="6040" name="Google Shape;6040;p7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1" name="Google Shape;6041;p7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42" name="Google Shape;6042;p77"/>
          <p:cNvGrpSpPr/>
          <p:nvPr/>
        </p:nvGrpSpPr>
        <p:grpSpPr>
          <a:xfrm>
            <a:off x="15056586" y="3978309"/>
            <a:ext cx="707573" cy="703760"/>
            <a:chOff x="-26204800" y="3547050"/>
            <a:chExt cx="296975" cy="295375"/>
          </a:xfrm>
        </p:grpSpPr>
        <p:sp>
          <p:nvSpPr>
            <p:cNvPr id="6043" name="Google Shape;6043;p7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4" name="Google Shape;6044;p7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45" name="Google Shape;6045;p77"/>
          <p:cNvSpPr/>
          <p:nvPr/>
        </p:nvSpPr>
        <p:spPr>
          <a:xfrm>
            <a:off x="15122359" y="4877301"/>
            <a:ext cx="578019" cy="705667"/>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46" name="Google Shape;6046;p77"/>
          <p:cNvGrpSpPr/>
          <p:nvPr/>
        </p:nvGrpSpPr>
        <p:grpSpPr>
          <a:xfrm>
            <a:off x="12399095" y="5838265"/>
            <a:ext cx="690656" cy="705667"/>
            <a:chOff x="-24353875" y="3147725"/>
            <a:chExt cx="289875" cy="296175"/>
          </a:xfrm>
        </p:grpSpPr>
        <p:sp>
          <p:nvSpPr>
            <p:cNvPr id="6047" name="Google Shape;6047;p7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8" name="Google Shape;6048;p7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49" name="Google Shape;6049;p77"/>
          <p:cNvGrpSpPr/>
          <p:nvPr/>
        </p:nvGrpSpPr>
        <p:grpSpPr>
          <a:xfrm>
            <a:off x="12415059" y="6797081"/>
            <a:ext cx="658729" cy="703820"/>
            <a:chOff x="-24344425" y="3519475"/>
            <a:chExt cx="276475" cy="295400"/>
          </a:xfrm>
        </p:grpSpPr>
        <p:sp>
          <p:nvSpPr>
            <p:cNvPr id="6050" name="Google Shape;6050;p7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1" name="Google Shape;6051;p7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52" name="Google Shape;6052;p77"/>
          <p:cNvGrpSpPr/>
          <p:nvPr/>
        </p:nvGrpSpPr>
        <p:grpSpPr>
          <a:xfrm>
            <a:off x="12394420" y="7700920"/>
            <a:ext cx="700008" cy="696255"/>
            <a:chOff x="-24353075" y="3891250"/>
            <a:chExt cx="293800" cy="292225"/>
          </a:xfrm>
        </p:grpSpPr>
        <p:sp>
          <p:nvSpPr>
            <p:cNvPr id="6053" name="Google Shape;6053;p7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4" name="Google Shape;6054;p7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55" name="Google Shape;6055;p77"/>
          <p:cNvGrpSpPr/>
          <p:nvPr/>
        </p:nvGrpSpPr>
        <p:grpSpPr>
          <a:xfrm>
            <a:off x="15961361" y="6797527"/>
            <a:ext cx="707513" cy="702927"/>
            <a:chOff x="-22845575" y="3504075"/>
            <a:chExt cx="296950" cy="295025"/>
          </a:xfrm>
        </p:grpSpPr>
        <p:sp>
          <p:nvSpPr>
            <p:cNvPr id="6056" name="Google Shape;6056;p7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7" name="Google Shape;6057;p7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58" name="Google Shape;6058;p77"/>
          <p:cNvGrpSpPr/>
          <p:nvPr/>
        </p:nvGrpSpPr>
        <p:grpSpPr>
          <a:xfrm>
            <a:off x="11547724" y="3064822"/>
            <a:ext cx="598688" cy="703760"/>
            <a:chOff x="-27691025" y="3175300"/>
            <a:chExt cx="251275" cy="295375"/>
          </a:xfrm>
        </p:grpSpPr>
        <p:sp>
          <p:nvSpPr>
            <p:cNvPr id="6059" name="Google Shape;6059;p7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0" name="Google Shape;6060;p7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1" name="Google Shape;6061;p7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2" name="Google Shape;6062;p7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63" name="Google Shape;6063;p77"/>
          <p:cNvGrpSpPr/>
          <p:nvPr/>
        </p:nvGrpSpPr>
        <p:grpSpPr>
          <a:xfrm>
            <a:off x="11492358" y="4102175"/>
            <a:ext cx="709419" cy="456030"/>
            <a:chOff x="-27721750" y="3598250"/>
            <a:chExt cx="297750" cy="191400"/>
          </a:xfrm>
        </p:grpSpPr>
        <p:sp>
          <p:nvSpPr>
            <p:cNvPr id="6064" name="Google Shape;6064;p7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5" name="Google Shape;6065;p7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66" name="Google Shape;6066;p77"/>
          <p:cNvGrpSpPr/>
          <p:nvPr/>
        </p:nvGrpSpPr>
        <p:grpSpPr>
          <a:xfrm>
            <a:off x="11495157" y="4889267"/>
            <a:ext cx="703820" cy="681960"/>
            <a:chOff x="-27719400" y="3925600"/>
            <a:chExt cx="295400" cy="286225"/>
          </a:xfrm>
        </p:grpSpPr>
        <p:sp>
          <p:nvSpPr>
            <p:cNvPr id="6067" name="Google Shape;6067;p7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8" name="Google Shape;6068;p7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69" name="Google Shape;6069;p77"/>
          <p:cNvGrpSpPr/>
          <p:nvPr/>
        </p:nvGrpSpPr>
        <p:grpSpPr>
          <a:xfrm>
            <a:off x="15937701" y="3062945"/>
            <a:ext cx="707513" cy="707513"/>
            <a:chOff x="-25834600" y="3176875"/>
            <a:chExt cx="296950" cy="296950"/>
          </a:xfrm>
        </p:grpSpPr>
        <p:sp>
          <p:nvSpPr>
            <p:cNvPr id="6070" name="Google Shape;6070;p7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1" name="Google Shape;6071;p7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2" name="Google Shape;6072;p7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3" name="Google Shape;6073;p7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4" name="Google Shape;6074;p7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75" name="Google Shape;6075;p77"/>
          <p:cNvGrpSpPr/>
          <p:nvPr/>
        </p:nvGrpSpPr>
        <p:grpSpPr>
          <a:xfrm>
            <a:off x="15937701" y="3998949"/>
            <a:ext cx="707513" cy="662482"/>
            <a:chOff x="-25834600" y="3564375"/>
            <a:chExt cx="296950" cy="278050"/>
          </a:xfrm>
        </p:grpSpPr>
        <p:sp>
          <p:nvSpPr>
            <p:cNvPr id="6076" name="Google Shape;6076;p7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7" name="Google Shape;6077;p7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8" name="Google Shape;6078;p7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9" name="Google Shape;6079;p7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0" name="Google Shape;6080;p7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1" name="Google Shape;6081;p7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2" name="Google Shape;6082;p7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3" name="Google Shape;6083;p7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84" name="Google Shape;6084;p77"/>
          <p:cNvGrpSpPr/>
          <p:nvPr/>
        </p:nvGrpSpPr>
        <p:grpSpPr>
          <a:xfrm>
            <a:off x="15933949" y="4877652"/>
            <a:ext cx="715018" cy="705190"/>
            <a:chOff x="-25834600" y="3915850"/>
            <a:chExt cx="300100" cy="295975"/>
          </a:xfrm>
        </p:grpSpPr>
        <p:sp>
          <p:nvSpPr>
            <p:cNvPr id="6085" name="Google Shape;6085;p7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6" name="Google Shape;6086;p7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7" name="Google Shape;6087;p7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88" name="Google Shape;6088;p77"/>
          <p:cNvGrpSpPr/>
          <p:nvPr/>
        </p:nvGrpSpPr>
        <p:grpSpPr>
          <a:xfrm>
            <a:off x="13404804" y="5840112"/>
            <a:ext cx="457936" cy="701974"/>
            <a:chOff x="-23930925" y="3149300"/>
            <a:chExt cx="192200" cy="294625"/>
          </a:xfrm>
        </p:grpSpPr>
        <p:sp>
          <p:nvSpPr>
            <p:cNvPr id="6089" name="Google Shape;6089;p7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0" name="Google Shape;6090;p7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1" name="Google Shape;6091;p7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2" name="Google Shape;6092;p7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93" name="Google Shape;6093;p77"/>
          <p:cNvGrpSpPr/>
          <p:nvPr/>
        </p:nvGrpSpPr>
        <p:grpSpPr>
          <a:xfrm>
            <a:off x="13318465" y="6797081"/>
            <a:ext cx="630615" cy="703820"/>
            <a:chOff x="-23962425" y="3519475"/>
            <a:chExt cx="264675" cy="295400"/>
          </a:xfrm>
        </p:grpSpPr>
        <p:sp>
          <p:nvSpPr>
            <p:cNvPr id="6094" name="Google Shape;6094;p7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5" name="Google Shape;6095;p7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96" name="Google Shape;6096;p77"/>
          <p:cNvSpPr/>
          <p:nvPr/>
        </p:nvSpPr>
        <p:spPr>
          <a:xfrm>
            <a:off x="13259336" y="7704501"/>
            <a:ext cx="750698" cy="688869"/>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97" name="Google Shape;6097;p77"/>
          <p:cNvGrpSpPr/>
          <p:nvPr/>
        </p:nvGrpSpPr>
        <p:grpSpPr>
          <a:xfrm>
            <a:off x="16075816" y="7697168"/>
            <a:ext cx="478605" cy="703760"/>
            <a:chOff x="-22788075" y="3904625"/>
            <a:chExt cx="200875" cy="295375"/>
          </a:xfrm>
        </p:grpSpPr>
        <p:sp>
          <p:nvSpPr>
            <p:cNvPr id="6098" name="Google Shape;6098;p7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9" name="Google Shape;6099;p7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0" name="Google Shape;6100;p7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1" name="Google Shape;6101;p7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02" name="Google Shape;6102;p77"/>
          <p:cNvGrpSpPr/>
          <p:nvPr/>
        </p:nvGrpSpPr>
        <p:grpSpPr>
          <a:xfrm>
            <a:off x="12386412" y="3063898"/>
            <a:ext cx="709419" cy="705607"/>
            <a:chOff x="-27351575" y="3175300"/>
            <a:chExt cx="297750" cy="296150"/>
          </a:xfrm>
        </p:grpSpPr>
        <p:sp>
          <p:nvSpPr>
            <p:cNvPr id="6103" name="Google Shape;6103;p7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4" name="Google Shape;6104;p7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5" name="Google Shape;6105;p7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6" name="Google Shape;6106;p7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07" name="Google Shape;6107;p77"/>
          <p:cNvGrpSpPr/>
          <p:nvPr/>
        </p:nvGrpSpPr>
        <p:grpSpPr>
          <a:xfrm>
            <a:off x="12471828" y="3977118"/>
            <a:ext cx="538587" cy="706143"/>
            <a:chOff x="-27313750" y="3545275"/>
            <a:chExt cx="226050" cy="296375"/>
          </a:xfrm>
        </p:grpSpPr>
        <p:sp>
          <p:nvSpPr>
            <p:cNvPr id="6108" name="Google Shape;6108;p7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9" name="Google Shape;6109;p7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0" name="Google Shape;6110;p7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11" name="Google Shape;6111;p77"/>
          <p:cNvGrpSpPr/>
          <p:nvPr/>
        </p:nvGrpSpPr>
        <p:grpSpPr>
          <a:xfrm>
            <a:off x="12386412" y="4873661"/>
            <a:ext cx="709419" cy="713172"/>
            <a:chOff x="-27351575" y="3915650"/>
            <a:chExt cx="297750" cy="299325"/>
          </a:xfrm>
        </p:grpSpPr>
        <p:sp>
          <p:nvSpPr>
            <p:cNvPr id="6112" name="Google Shape;6112;p7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3" name="Google Shape;6113;p7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14" name="Google Shape;6114;p77"/>
          <p:cNvGrpSpPr/>
          <p:nvPr/>
        </p:nvGrpSpPr>
        <p:grpSpPr>
          <a:xfrm>
            <a:off x="9761392" y="5838058"/>
            <a:ext cx="638120" cy="706084"/>
            <a:chOff x="-25445525" y="3175900"/>
            <a:chExt cx="267825" cy="296350"/>
          </a:xfrm>
        </p:grpSpPr>
        <p:sp>
          <p:nvSpPr>
            <p:cNvPr id="6115" name="Google Shape;6115;p7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6" name="Google Shape;6116;p7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7" name="Google Shape;6117;p7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18" name="Google Shape;6118;p77"/>
          <p:cNvGrpSpPr/>
          <p:nvPr/>
        </p:nvGrpSpPr>
        <p:grpSpPr>
          <a:xfrm>
            <a:off x="9724819" y="6818704"/>
            <a:ext cx="711266" cy="660576"/>
            <a:chOff x="-25465200" y="3565175"/>
            <a:chExt cx="298525" cy="277250"/>
          </a:xfrm>
        </p:grpSpPr>
        <p:sp>
          <p:nvSpPr>
            <p:cNvPr id="6119" name="Google Shape;6119;p7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0" name="Google Shape;6120;p7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21" name="Google Shape;6121;p77"/>
          <p:cNvGrpSpPr/>
          <p:nvPr/>
        </p:nvGrpSpPr>
        <p:grpSpPr>
          <a:xfrm>
            <a:off x="9723896" y="7697764"/>
            <a:ext cx="713112" cy="702569"/>
            <a:chOff x="-25465200" y="3916150"/>
            <a:chExt cx="299300" cy="294875"/>
          </a:xfrm>
        </p:grpSpPr>
        <p:sp>
          <p:nvSpPr>
            <p:cNvPr id="6122" name="Google Shape;6122;p7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3" name="Google Shape;6123;p7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24" name="Google Shape;6124;p77"/>
          <p:cNvGrpSpPr/>
          <p:nvPr/>
        </p:nvGrpSpPr>
        <p:grpSpPr>
          <a:xfrm>
            <a:off x="14178775" y="5838295"/>
            <a:ext cx="703760" cy="705607"/>
            <a:chOff x="-23615075" y="3148525"/>
            <a:chExt cx="295375" cy="296150"/>
          </a:xfrm>
        </p:grpSpPr>
        <p:sp>
          <p:nvSpPr>
            <p:cNvPr id="6125" name="Google Shape;6125;p7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6" name="Google Shape;6126;p7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7" name="Google Shape;6127;p7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8" name="Google Shape;6128;p7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129" name="Google Shape;6129;p77"/>
          <p:cNvSpPr/>
          <p:nvPr/>
        </p:nvSpPr>
        <p:spPr>
          <a:xfrm>
            <a:off x="14174968" y="6795014"/>
            <a:ext cx="713172" cy="707751"/>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130" name="Google Shape;6130;p77"/>
          <p:cNvGrpSpPr/>
          <p:nvPr/>
        </p:nvGrpSpPr>
        <p:grpSpPr>
          <a:xfrm>
            <a:off x="14177822" y="7716854"/>
            <a:ext cx="705667" cy="664388"/>
            <a:chOff x="-23615075" y="3906200"/>
            <a:chExt cx="296175" cy="278850"/>
          </a:xfrm>
        </p:grpSpPr>
        <p:sp>
          <p:nvSpPr>
            <p:cNvPr id="6131" name="Google Shape;6131;p7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2" name="Google Shape;6132;p7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3" name="Google Shape;6133;p7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134" name="Google Shape;6134;p77"/>
          <p:cNvSpPr/>
          <p:nvPr/>
        </p:nvSpPr>
        <p:spPr>
          <a:xfrm>
            <a:off x="12415487" y="8580789"/>
            <a:ext cx="703760" cy="701914"/>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135" name="Google Shape;6135;p77"/>
          <p:cNvGrpSpPr/>
          <p:nvPr/>
        </p:nvGrpSpPr>
        <p:grpSpPr>
          <a:xfrm>
            <a:off x="13275760" y="3064137"/>
            <a:ext cx="707513" cy="705130"/>
            <a:chOff x="-26980600" y="3175500"/>
            <a:chExt cx="296950" cy="295950"/>
          </a:xfrm>
        </p:grpSpPr>
        <p:sp>
          <p:nvSpPr>
            <p:cNvPr id="6136" name="Google Shape;6136;p7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7" name="Google Shape;6137;p7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8" name="Google Shape;6138;p7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139" name="Google Shape;6139;p77"/>
          <p:cNvSpPr/>
          <p:nvPr/>
        </p:nvSpPr>
        <p:spPr>
          <a:xfrm>
            <a:off x="13320894" y="3978178"/>
            <a:ext cx="619297" cy="70382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140" name="Google Shape;6140;p77"/>
          <p:cNvGrpSpPr/>
          <p:nvPr/>
        </p:nvGrpSpPr>
        <p:grpSpPr>
          <a:xfrm>
            <a:off x="13276713" y="4941208"/>
            <a:ext cx="705607" cy="578078"/>
            <a:chOff x="-26981375" y="3951875"/>
            <a:chExt cx="296150" cy="242625"/>
          </a:xfrm>
        </p:grpSpPr>
        <p:sp>
          <p:nvSpPr>
            <p:cNvPr id="6141" name="Google Shape;6141;p7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2" name="Google Shape;6142;p7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3" name="Google Shape;6143;p7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44" name="Google Shape;6144;p77"/>
          <p:cNvGrpSpPr/>
          <p:nvPr/>
        </p:nvGrpSpPr>
        <p:grpSpPr>
          <a:xfrm>
            <a:off x="10606798" y="5836390"/>
            <a:ext cx="703820" cy="709419"/>
            <a:chOff x="-25094250" y="3176075"/>
            <a:chExt cx="295400" cy="297750"/>
          </a:xfrm>
        </p:grpSpPr>
        <p:sp>
          <p:nvSpPr>
            <p:cNvPr id="6145" name="Google Shape;6145;p7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6" name="Google Shape;6146;p7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7" name="Google Shape;6147;p7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48" name="Google Shape;6148;p77"/>
          <p:cNvGrpSpPr/>
          <p:nvPr/>
        </p:nvGrpSpPr>
        <p:grpSpPr>
          <a:xfrm>
            <a:off x="10606798" y="6797111"/>
            <a:ext cx="703820" cy="703760"/>
            <a:chOff x="-25094250" y="3547050"/>
            <a:chExt cx="295400" cy="295375"/>
          </a:xfrm>
        </p:grpSpPr>
        <p:sp>
          <p:nvSpPr>
            <p:cNvPr id="6149" name="Google Shape;6149;p7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0" name="Google Shape;6150;p7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1" name="Google Shape;6151;p7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2" name="Google Shape;6152;p7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3" name="Google Shape;6153;p7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154" name="Google Shape;6154;p77"/>
          <p:cNvSpPr/>
          <p:nvPr/>
        </p:nvSpPr>
        <p:spPr>
          <a:xfrm>
            <a:off x="10606830" y="7807071"/>
            <a:ext cx="705667" cy="483727"/>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155" name="Google Shape;6155;p77"/>
          <p:cNvGrpSpPr/>
          <p:nvPr/>
        </p:nvGrpSpPr>
        <p:grpSpPr>
          <a:xfrm>
            <a:off x="15070953" y="5838295"/>
            <a:ext cx="705607" cy="705607"/>
            <a:chOff x="-23245675" y="3148525"/>
            <a:chExt cx="296150" cy="296150"/>
          </a:xfrm>
        </p:grpSpPr>
        <p:sp>
          <p:nvSpPr>
            <p:cNvPr id="6156" name="Google Shape;6156;p7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7" name="Google Shape;6157;p7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8" name="Google Shape;6158;p7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159" name="Google Shape;6159;p77"/>
          <p:cNvSpPr/>
          <p:nvPr/>
        </p:nvSpPr>
        <p:spPr>
          <a:xfrm>
            <a:off x="15155316" y="6796980"/>
            <a:ext cx="538646" cy="70382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160" name="Google Shape;6160;p77"/>
          <p:cNvGrpSpPr/>
          <p:nvPr/>
        </p:nvGrpSpPr>
        <p:grpSpPr>
          <a:xfrm>
            <a:off x="15071876" y="7696244"/>
            <a:ext cx="703760" cy="705607"/>
            <a:chOff x="-23244900" y="3888100"/>
            <a:chExt cx="295375" cy="296150"/>
          </a:xfrm>
        </p:grpSpPr>
        <p:sp>
          <p:nvSpPr>
            <p:cNvPr id="6161" name="Google Shape;6161;p7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2" name="Google Shape;6162;p7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3" name="Google Shape;6163;p7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4" name="Google Shape;6164;p7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5" name="Google Shape;6165;p7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6" name="Google Shape;6166;p7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7" name="Google Shape;6167;p7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8" name="Google Shape;6168;p7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9" name="Google Shape;6169;p7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0" name="Google Shape;6170;p7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1" name="Google Shape;6171;p7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172" name="Google Shape;6172;p77"/>
          <p:cNvSpPr/>
          <p:nvPr/>
        </p:nvSpPr>
        <p:spPr>
          <a:xfrm>
            <a:off x="13224403" y="8577976"/>
            <a:ext cx="707573" cy="707513"/>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3"/>
          <p:cNvSpPr txBox="1"/>
          <p:nvPr>
            <p:ph type="title"/>
          </p:nvPr>
        </p:nvSpPr>
        <p:spPr>
          <a:xfrm>
            <a:off x="1314450" y="718600"/>
            <a:ext cx="156594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76" name="Shape 6176"/>
        <p:cNvGrpSpPr/>
        <p:nvPr/>
      </p:nvGrpSpPr>
      <p:grpSpPr>
        <a:xfrm>
          <a:off x="0" y="0"/>
          <a:ext cx="0" cy="0"/>
          <a:chOff x="0" y="0"/>
          <a:chExt cx="0" cy="0"/>
        </a:xfrm>
      </p:grpSpPr>
      <p:sp>
        <p:nvSpPr>
          <p:cNvPr id="6177" name="Google Shape;6177;p78"/>
          <p:cNvSpPr txBox="1"/>
          <p:nvPr>
            <p:ph idx="4294967295" type="title"/>
          </p:nvPr>
        </p:nvSpPr>
        <p:spPr>
          <a:xfrm>
            <a:off x="1699350" y="18875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178" name="Google Shape;6178;p78"/>
          <p:cNvSpPr txBox="1"/>
          <p:nvPr>
            <p:ph idx="4294967295" type="title"/>
          </p:nvPr>
        </p:nvSpPr>
        <p:spPr>
          <a:xfrm>
            <a:off x="9716800" y="18875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179" name="Google Shape;6179;p78"/>
          <p:cNvSpPr/>
          <p:nvPr/>
        </p:nvSpPr>
        <p:spPr>
          <a:xfrm>
            <a:off x="1699757" y="3065699"/>
            <a:ext cx="734521" cy="732728"/>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180" name="Google Shape;6180;p78"/>
          <p:cNvGrpSpPr/>
          <p:nvPr/>
        </p:nvGrpSpPr>
        <p:grpSpPr>
          <a:xfrm>
            <a:off x="1700009" y="3950837"/>
            <a:ext cx="734521" cy="734521"/>
            <a:chOff x="-65145700" y="3727425"/>
            <a:chExt cx="317425" cy="317425"/>
          </a:xfrm>
        </p:grpSpPr>
        <p:sp>
          <p:nvSpPr>
            <p:cNvPr id="6181" name="Google Shape;6181;p7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2" name="Google Shape;6182;p7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83" name="Google Shape;6183;p78"/>
          <p:cNvGrpSpPr/>
          <p:nvPr/>
        </p:nvGrpSpPr>
        <p:grpSpPr>
          <a:xfrm>
            <a:off x="1706401" y="4808665"/>
            <a:ext cx="721737" cy="734521"/>
            <a:chOff x="-65144125" y="4094450"/>
            <a:chExt cx="311900" cy="317425"/>
          </a:xfrm>
        </p:grpSpPr>
        <p:sp>
          <p:nvSpPr>
            <p:cNvPr id="6184" name="Google Shape;6184;p7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5" name="Google Shape;6185;p7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6" name="Google Shape;6186;p7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187" name="Google Shape;6187;p78"/>
          <p:cNvSpPr/>
          <p:nvPr/>
        </p:nvSpPr>
        <p:spPr>
          <a:xfrm>
            <a:off x="6114858" y="3062951"/>
            <a:ext cx="738166" cy="738224"/>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188" name="Google Shape;6188;p78"/>
          <p:cNvGrpSpPr/>
          <p:nvPr/>
        </p:nvGrpSpPr>
        <p:grpSpPr>
          <a:xfrm>
            <a:off x="6113540" y="3950056"/>
            <a:ext cx="741290" cy="736083"/>
            <a:chOff x="-63250675" y="3744075"/>
            <a:chExt cx="320350" cy="318100"/>
          </a:xfrm>
        </p:grpSpPr>
        <p:sp>
          <p:nvSpPr>
            <p:cNvPr id="6189" name="Google Shape;6189;p7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0" name="Google Shape;6190;p7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1" name="Google Shape;6191;p7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92" name="Google Shape;6192;p78"/>
          <p:cNvGrpSpPr/>
          <p:nvPr/>
        </p:nvGrpSpPr>
        <p:grpSpPr>
          <a:xfrm>
            <a:off x="6116924" y="4808666"/>
            <a:ext cx="734521" cy="734521"/>
            <a:chOff x="-63250675" y="4110200"/>
            <a:chExt cx="317425" cy="317425"/>
          </a:xfrm>
        </p:grpSpPr>
        <p:sp>
          <p:nvSpPr>
            <p:cNvPr id="6193" name="Google Shape;6193;p7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4" name="Google Shape;6194;p7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5" name="Google Shape;6195;p7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6" name="Google Shape;6196;p7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7" name="Google Shape;6197;p7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8" name="Google Shape;6198;p7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9" name="Google Shape;6199;p7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0" name="Google Shape;6200;p7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1" name="Google Shape;6201;p7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02" name="Google Shape;6202;p78"/>
          <p:cNvGrpSpPr/>
          <p:nvPr/>
        </p:nvGrpSpPr>
        <p:grpSpPr>
          <a:xfrm>
            <a:off x="3475017" y="5802856"/>
            <a:ext cx="718150" cy="717687"/>
            <a:chOff x="-61351725" y="3372400"/>
            <a:chExt cx="310350" cy="310150"/>
          </a:xfrm>
        </p:grpSpPr>
        <p:sp>
          <p:nvSpPr>
            <p:cNvPr id="6203" name="Google Shape;6203;p7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4" name="Google Shape;6204;p7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5" name="Google Shape;6205;p7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06" name="Google Shape;6206;p78"/>
          <p:cNvGrpSpPr/>
          <p:nvPr/>
        </p:nvGrpSpPr>
        <p:grpSpPr>
          <a:xfrm>
            <a:off x="3467728" y="6728969"/>
            <a:ext cx="732728" cy="667068"/>
            <a:chOff x="-61354875" y="3751050"/>
            <a:chExt cx="316650" cy="288275"/>
          </a:xfrm>
        </p:grpSpPr>
        <p:sp>
          <p:nvSpPr>
            <p:cNvPr id="6207" name="Google Shape;6207;p7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8" name="Google Shape;6208;p7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9" name="Google Shape;6209;p7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10" name="Google Shape;6210;p78"/>
          <p:cNvGrpSpPr/>
          <p:nvPr/>
        </p:nvGrpSpPr>
        <p:grpSpPr>
          <a:xfrm>
            <a:off x="3467728" y="7612247"/>
            <a:ext cx="732728" cy="734579"/>
            <a:chOff x="-61354875" y="4101525"/>
            <a:chExt cx="316650" cy="317450"/>
          </a:xfrm>
        </p:grpSpPr>
        <p:sp>
          <p:nvSpPr>
            <p:cNvPr id="6211" name="Google Shape;6211;p7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2" name="Google Shape;6212;p7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13" name="Google Shape;6213;p78"/>
          <p:cNvGrpSpPr/>
          <p:nvPr/>
        </p:nvGrpSpPr>
        <p:grpSpPr>
          <a:xfrm>
            <a:off x="7900598" y="5796000"/>
            <a:ext cx="736315" cy="731398"/>
            <a:chOff x="-59470075" y="3308975"/>
            <a:chExt cx="318200" cy="316075"/>
          </a:xfrm>
        </p:grpSpPr>
        <p:sp>
          <p:nvSpPr>
            <p:cNvPr id="6214" name="Google Shape;6214;p7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5" name="Google Shape;6215;p7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6" name="Google Shape;6216;p7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7" name="Google Shape;6217;p7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8" name="Google Shape;6218;p7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9" name="Google Shape;6219;p7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0" name="Google Shape;6220;p7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1" name="Google Shape;6221;p7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2" name="Google Shape;6222;p7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23" name="Google Shape;6223;p78"/>
          <p:cNvGrpSpPr/>
          <p:nvPr/>
        </p:nvGrpSpPr>
        <p:grpSpPr>
          <a:xfrm>
            <a:off x="2591458" y="3067410"/>
            <a:ext cx="734521" cy="729373"/>
            <a:chOff x="-64781025" y="3361050"/>
            <a:chExt cx="317425" cy="315200"/>
          </a:xfrm>
        </p:grpSpPr>
        <p:sp>
          <p:nvSpPr>
            <p:cNvPr id="6224" name="Google Shape;6224;p7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5" name="Google Shape;6225;p7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6" name="Google Shape;6226;p7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7" name="Google Shape;6227;p7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28" name="Google Shape;6228;p78"/>
          <p:cNvSpPr/>
          <p:nvPr/>
        </p:nvSpPr>
        <p:spPr>
          <a:xfrm>
            <a:off x="2591209" y="3952622"/>
            <a:ext cx="734521" cy="730877"/>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9" name="Google Shape;6229;p78"/>
          <p:cNvSpPr/>
          <p:nvPr/>
        </p:nvSpPr>
        <p:spPr>
          <a:xfrm>
            <a:off x="2645877" y="4808625"/>
            <a:ext cx="625185" cy="73452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0" name="Google Shape;6230;p78"/>
          <p:cNvSpPr/>
          <p:nvPr/>
        </p:nvSpPr>
        <p:spPr>
          <a:xfrm>
            <a:off x="7016445" y="3145908"/>
            <a:ext cx="732670" cy="572310"/>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31" name="Google Shape;6231;p78"/>
          <p:cNvGrpSpPr/>
          <p:nvPr/>
        </p:nvGrpSpPr>
        <p:grpSpPr>
          <a:xfrm>
            <a:off x="7000258" y="3950287"/>
            <a:ext cx="765529" cy="735621"/>
            <a:chOff x="-62890750" y="3747425"/>
            <a:chExt cx="330825" cy="317900"/>
          </a:xfrm>
        </p:grpSpPr>
        <p:sp>
          <p:nvSpPr>
            <p:cNvPr id="6232" name="Google Shape;6232;p7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3" name="Google Shape;6233;p7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4" name="Google Shape;6234;p7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5" name="Google Shape;6235;p7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6" name="Google Shape;6236;p7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7" name="Google Shape;6237;p7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8" name="Google Shape;6238;p7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9" name="Google Shape;6239;p7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0" name="Google Shape;6240;p7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1" name="Google Shape;6241;p7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2" name="Google Shape;6242;p7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3" name="Google Shape;6243;p7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4" name="Google Shape;6244;p7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5" name="Google Shape;6245;p7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46" name="Google Shape;6246;p78"/>
          <p:cNvGrpSpPr/>
          <p:nvPr/>
        </p:nvGrpSpPr>
        <p:grpSpPr>
          <a:xfrm>
            <a:off x="7015762" y="4809562"/>
            <a:ext cx="734521" cy="732728"/>
            <a:chOff x="-62884425" y="4111775"/>
            <a:chExt cx="317425" cy="316650"/>
          </a:xfrm>
        </p:grpSpPr>
        <p:sp>
          <p:nvSpPr>
            <p:cNvPr id="6247" name="Google Shape;6247;p7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8" name="Google Shape;6248;p7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49" name="Google Shape;6249;p78"/>
          <p:cNvGrpSpPr/>
          <p:nvPr/>
        </p:nvGrpSpPr>
        <p:grpSpPr>
          <a:xfrm>
            <a:off x="4361029" y="5801699"/>
            <a:ext cx="730877" cy="720001"/>
            <a:chOff x="-60991775" y="3376900"/>
            <a:chExt cx="315850" cy="311150"/>
          </a:xfrm>
        </p:grpSpPr>
        <p:sp>
          <p:nvSpPr>
            <p:cNvPr id="6250" name="Google Shape;6250;p7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1" name="Google Shape;6251;p7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2" name="Google Shape;6252;p7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53" name="Google Shape;6253;p78"/>
          <p:cNvGrpSpPr/>
          <p:nvPr/>
        </p:nvGrpSpPr>
        <p:grpSpPr>
          <a:xfrm>
            <a:off x="4360104" y="6703428"/>
            <a:ext cx="732728" cy="718150"/>
            <a:chOff x="-60988625" y="3740800"/>
            <a:chExt cx="316650" cy="310350"/>
          </a:xfrm>
        </p:grpSpPr>
        <p:sp>
          <p:nvSpPr>
            <p:cNvPr id="6254" name="Google Shape;6254;p7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5" name="Google Shape;6255;p7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6" name="Google Shape;6256;p7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57" name="Google Shape;6257;p78"/>
          <p:cNvGrpSpPr/>
          <p:nvPr/>
        </p:nvGrpSpPr>
        <p:grpSpPr>
          <a:xfrm>
            <a:off x="4360104" y="7614330"/>
            <a:ext cx="732728" cy="730414"/>
            <a:chOff x="-60987850" y="4100950"/>
            <a:chExt cx="316650" cy="315650"/>
          </a:xfrm>
        </p:grpSpPr>
        <p:sp>
          <p:nvSpPr>
            <p:cNvPr id="6258" name="Google Shape;6258;p7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9" name="Google Shape;6259;p7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0" name="Google Shape;6260;p7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1" name="Google Shape;6261;p7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2" name="Google Shape;6262;p7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63" name="Google Shape;6263;p78"/>
          <p:cNvGrpSpPr/>
          <p:nvPr/>
        </p:nvGrpSpPr>
        <p:grpSpPr>
          <a:xfrm>
            <a:off x="7899672" y="6705250"/>
            <a:ext cx="738166" cy="714505"/>
            <a:chOff x="-59447250" y="3706150"/>
            <a:chExt cx="319000" cy="308775"/>
          </a:xfrm>
        </p:grpSpPr>
        <p:sp>
          <p:nvSpPr>
            <p:cNvPr id="6264" name="Google Shape;6264;p7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5" name="Google Shape;6265;p7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6" name="Google Shape;6266;p7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7" name="Google Shape;6267;p7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68" name="Google Shape;6268;p78"/>
          <p:cNvGrpSpPr/>
          <p:nvPr/>
        </p:nvGrpSpPr>
        <p:grpSpPr>
          <a:xfrm>
            <a:off x="3477128" y="3090397"/>
            <a:ext cx="736373" cy="728447"/>
            <a:chOff x="-64406125" y="3362225"/>
            <a:chExt cx="318225" cy="314800"/>
          </a:xfrm>
        </p:grpSpPr>
        <p:sp>
          <p:nvSpPr>
            <p:cNvPr id="6269" name="Google Shape;6269;p7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0" name="Google Shape;6270;p7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71" name="Google Shape;6271;p78"/>
          <p:cNvSpPr/>
          <p:nvPr/>
        </p:nvSpPr>
        <p:spPr>
          <a:xfrm>
            <a:off x="3603542" y="3973325"/>
            <a:ext cx="483047" cy="73452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72" name="Google Shape;6272;p78"/>
          <p:cNvGrpSpPr/>
          <p:nvPr/>
        </p:nvGrpSpPr>
        <p:grpSpPr>
          <a:xfrm>
            <a:off x="3478054" y="4832087"/>
            <a:ext cx="734521" cy="732728"/>
            <a:chOff x="-64410850" y="4094450"/>
            <a:chExt cx="317425" cy="316650"/>
          </a:xfrm>
        </p:grpSpPr>
        <p:sp>
          <p:nvSpPr>
            <p:cNvPr id="6273" name="Google Shape;6273;p7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4" name="Google Shape;6274;p7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5" name="Google Shape;6275;p7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76" name="Google Shape;6276;p78"/>
          <p:cNvSpPr/>
          <p:nvPr/>
        </p:nvSpPr>
        <p:spPr>
          <a:xfrm>
            <a:off x="7966494" y="3064600"/>
            <a:ext cx="639763" cy="734926"/>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77" name="Google Shape;6277;p78"/>
          <p:cNvGrpSpPr/>
          <p:nvPr/>
        </p:nvGrpSpPr>
        <p:grpSpPr>
          <a:xfrm>
            <a:off x="7921149" y="3949709"/>
            <a:ext cx="730935" cy="736778"/>
            <a:chOff x="-62516625" y="3743175"/>
            <a:chExt cx="315875" cy="318400"/>
          </a:xfrm>
        </p:grpSpPr>
        <p:sp>
          <p:nvSpPr>
            <p:cNvPr id="6278" name="Google Shape;6278;p7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9" name="Google Shape;6279;p7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80" name="Google Shape;6280;p78"/>
          <p:cNvGrpSpPr/>
          <p:nvPr/>
        </p:nvGrpSpPr>
        <p:grpSpPr>
          <a:xfrm>
            <a:off x="7934831" y="4849652"/>
            <a:ext cx="703572" cy="652548"/>
            <a:chOff x="-62511900" y="4129100"/>
            <a:chExt cx="304050" cy="282000"/>
          </a:xfrm>
        </p:grpSpPr>
        <p:sp>
          <p:nvSpPr>
            <p:cNvPr id="6281" name="Google Shape;6281;p7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2" name="Google Shape;6282;p7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3" name="Google Shape;6283;p7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4" name="Google Shape;6284;p7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5" name="Google Shape;6285;p7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86" name="Google Shape;6286;p78"/>
          <p:cNvGrpSpPr/>
          <p:nvPr/>
        </p:nvGrpSpPr>
        <p:grpSpPr>
          <a:xfrm>
            <a:off x="5291074" y="5794439"/>
            <a:ext cx="621540" cy="734521"/>
            <a:chOff x="-60597975" y="3367475"/>
            <a:chExt cx="268600" cy="317425"/>
          </a:xfrm>
        </p:grpSpPr>
        <p:sp>
          <p:nvSpPr>
            <p:cNvPr id="6287" name="Google Shape;6287;p7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8" name="Google Shape;6288;p7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9" name="Google Shape;6289;p7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0" name="Google Shape;6290;p7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1" name="Google Shape;6291;p7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92" name="Google Shape;6292;p78"/>
          <p:cNvSpPr/>
          <p:nvPr/>
        </p:nvSpPr>
        <p:spPr>
          <a:xfrm>
            <a:off x="5232528" y="6697461"/>
            <a:ext cx="738166" cy="730009"/>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93" name="Google Shape;6293;p78"/>
          <p:cNvGrpSpPr/>
          <p:nvPr/>
        </p:nvGrpSpPr>
        <p:grpSpPr>
          <a:xfrm>
            <a:off x="5235480" y="7717072"/>
            <a:ext cx="732728" cy="524931"/>
            <a:chOff x="-60621600" y="4145650"/>
            <a:chExt cx="316650" cy="226850"/>
          </a:xfrm>
        </p:grpSpPr>
        <p:sp>
          <p:nvSpPr>
            <p:cNvPr id="6294" name="Google Shape;6294;p7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5" name="Google Shape;6295;p7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6" name="Google Shape;6296;p7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97" name="Google Shape;6297;p78"/>
          <p:cNvGrpSpPr/>
          <p:nvPr/>
        </p:nvGrpSpPr>
        <p:grpSpPr>
          <a:xfrm>
            <a:off x="7908784" y="7614070"/>
            <a:ext cx="719943" cy="730935"/>
            <a:chOff x="-59400775" y="4084200"/>
            <a:chExt cx="311125" cy="315875"/>
          </a:xfrm>
        </p:grpSpPr>
        <p:sp>
          <p:nvSpPr>
            <p:cNvPr id="6298" name="Google Shape;6298;p7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9" name="Google Shape;6299;p7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0" name="Google Shape;6300;p7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1" name="Google Shape;6301;p7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2" name="Google Shape;6302;p7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3" name="Google Shape;6303;p7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04" name="Google Shape;6304;p78"/>
          <p:cNvGrpSpPr/>
          <p:nvPr/>
        </p:nvGrpSpPr>
        <p:grpSpPr>
          <a:xfrm>
            <a:off x="4356972" y="3065732"/>
            <a:ext cx="730877" cy="732728"/>
            <a:chOff x="-64044600" y="3360375"/>
            <a:chExt cx="315850" cy="316650"/>
          </a:xfrm>
        </p:grpSpPr>
        <p:sp>
          <p:nvSpPr>
            <p:cNvPr id="6305" name="Google Shape;6305;p7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6" name="Google Shape;6306;p7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7" name="Google Shape;6307;p7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08" name="Google Shape;6308;p78"/>
          <p:cNvGrpSpPr/>
          <p:nvPr/>
        </p:nvGrpSpPr>
        <p:grpSpPr>
          <a:xfrm>
            <a:off x="4409818" y="3950837"/>
            <a:ext cx="625185" cy="734521"/>
            <a:chOff x="-64022550" y="3727425"/>
            <a:chExt cx="270175" cy="317425"/>
          </a:xfrm>
        </p:grpSpPr>
        <p:sp>
          <p:nvSpPr>
            <p:cNvPr id="6309" name="Google Shape;6309;p7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0" name="Google Shape;6310;p7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1" name="Google Shape;6311;p7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12" name="Google Shape;6312;p78"/>
          <p:cNvGrpSpPr/>
          <p:nvPr/>
        </p:nvGrpSpPr>
        <p:grpSpPr>
          <a:xfrm>
            <a:off x="4458093" y="4808637"/>
            <a:ext cx="528633" cy="734579"/>
            <a:chOff x="-64001300" y="4093650"/>
            <a:chExt cx="228450" cy="317450"/>
          </a:xfrm>
        </p:grpSpPr>
        <p:sp>
          <p:nvSpPr>
            <p:cNvPr id="6313" name="Google Shape;6313;p7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4" name="Google Shape;6314;p7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5" name="Google Shape;6315;p7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6" name="Google Shape;6316;p7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17" name="Google Shape;6317;p78"/>
          <p:cNvGrpSpPr/>
          <p:nvPr/>
        </p:nvGrpSpPr>
        <p:grpSpPr>
          <a:xfrm>
            <a:off x="1696102" y="5795220"/>
            <a:ext cx="719943" cy="732960"/>
            <a:chOff x="-62148800" y="3377700"/>
            <a:chExt cx="311125" cy="316750"/>
          </a:xfrm>
        </p:grpSpPr>
        <p:sp>
          <p:nvSpPr>
            <p:cNvPr id="6318" name="Google Shape;6318;p7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9" name="Google Shape;6319;p7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20" name="Google Shape;6320;p78"/>
          <p:cNvGrpSpPr/>
          <p:nvPr/>
        </p:nvGrpSpPr>
        <p:grpSpPr>
          <a:xfrm>
            <a:off x="1687916" y="6695213"/>
            <a:ext cx="736315" cy="734579"/>
            <a:chOff x="-62154300" y="3743950"/>
            <a:chExt cx="318200" cy="317450"/>
          </a:xfrm>
        </p:grpSpPr>
        <p:sp>
          <p:nvSpPr>
            <p:cNvPr id="6321" name="Google Shape;6321;p7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2" name="Google Shape;6322;p7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23" name="Google Shape;6323;p78"/>
          <p:cNvGrpSpPr/>
          <p:nvPr/>
        </p:nvGrpSpPr>
        <p:grpSpPr>
          <a:xfrm>
            <a:off x="1687887" y="7613173"/>
            <a:ext cx="736373" cy="732728"/>
            <a:chOff x="-62151950" y="4111775"/>
            <a:chExt cx="318225" cy="316650"/>
          </a:xfrm>
        </p:grpSpPr>
        <p:sp>
          <p:nvSpPr>
            <p:cNvPr id="6324" name="Google Shape;6324;p7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5" name="Google Shape;6325;p7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6" name="Google Shape;6326;p7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7" name="Google Shape;6327;p7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28" name="Google Shape;6328;p78"/>
          <p:cNvGrpSpPr/>
          <p:nvPr/>
        </p:nvGrpSpPr>
        <p:grpSpPr>
          <a:xfrm>
            <a:off x="6125137" y="5794265"/>
            <a:ext cx="736315" cy="734869"/>
            <a:chOff x="-60254550" y="3367325"/>
            <a:chExt cx="318200" cy="317575"/>
          </a:xfrm>
        </p:grpSpPr>
        <p:sp>
          <p:nvSpPr>
            <p:cNvPr id="6329" name="Google Shape;6329;p7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0" name="Google Shape;6330;p7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1" name="Google Shape;6331;p7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2" name="Google Shape;6332;p7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33" name="Google Shape;6333;p78"/>
          <p:cNvGrpSpPr/>
          <p:nvPr/>
        </p:nvGrpSpPr>
        <p:grpSpPr>
          <a:xfrm>
            <a:off x="6126930" y="6696254"/>
            <a:ext cx="732728" cy="732497"/>
            <a:chOff x="-60255350" y="3733825"/>
            <a:chExt cx="316650" cy="316550"/>
          </a:xfrm>
        </p:grpSpPr>
        <p:sp>
          <p:nvSpPr>
            <p:cNvPr id="6334" name="Google Shape;6334;p7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5" name="Google Shape;6335;p7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6" name="Google Shape;6336;p7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7" name="Google Shape;6337;p7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8" name="Google Shape;6338;p7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9" name="Google Shape;6339;p7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0" name="Google Shape;6340;p7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41" name="Google Shape;6341;p78"/>
          <p:cNvGrpSpPr/>
          <p:nvPr/>
        </p:nvGrpSpPr>
        <p:grpSpPr>
          <a:xfrm>
            <a:off x="6182524" y="7614070"/>
            <a:ext cx="621540" cy="730935"/>
            <a:chOff x="-60232500" y="4101525"/>
            <a:chExt cx="268600" cy="315875"/>
          </a:xfrm>
        </p:grpSpPr>
        <p:sp>
          <p:nvSpPr>
            <p:cNvPr id="6342" name="Google Shape;6342;p7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3" name="Google Shape;6343;p7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44" name="Google Shape;6344;p78"/>
          <p:cNvSpPr/>
          <p:nvPr/>
        </p:nvSpPr>
        <p:spPr>
          <a:xfrm>
            <a:off x="4358073" y="8551938"/>
            <a:ext cx="732670" cy="734579"/>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45" name="Google Shape;6345;p78"/>
          <p:cNvGrpSpPr/>
          <p:nvPr/>
        </p:nvGrpSpPr>
        <p:grpSpPr>
          <a:xfrm>
            <a:off x="5248525" y="3065732"/>
            <a:ext cx="736373" cy="732728"/>
            <a:chOff x="-63679950" y="3360375"/>
            <a:chExt cx="318225" cy="316650"/>
          </a:xfrm>
        </p:grpSpPr>
        <p:sp>
          <p:nvSpPr>
            <p:cNvPr id="6346" name="Google Shape;6346;p7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7" name="Google Shape;6347;p7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8" name="Google Shape;6348;p7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9" name="Google Shape;6349;p7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50" name="Google Shape;6350;p78"/>
          <p:cNvSpPr/>
          <p:nvPr/>
        </p:nvSpPr>
        <p:spPr>
          <a:xfrm>
            <a:off x="5246457" y="3950337"/>
            <a:ext cx="740017" cy="735447"/>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51" name="Google Shape;6351;p78"/>
          <p:cNvGrpSpPr/>
          <p:nvPr/>
        </p:nvGrpSpPr>
        <p:grpSpPr>
          <a:xfrm>
            <a:off x="5245777" y="4808405"/>
            <a:ext cx="741868" cy="735042"/>
            <a:chOff x="-63679950" y="4093450"/>
            <a:chExt cx="320600" cy="317650"/>
          </a:xfrm>
        </p:grpSpPr>
        <p:sp>
          <p:nvSpPr>
            <p:cNvPr id="6352" name="Google Shape;6352;p7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3" name="Google Shape;6353;p7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4" name="Google Shape;6354;p7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55" name="Google Shape;6355;p78"/>
          <p:cNvGrpSpPr/>
          <p:nvPr/>
        </p:nvGrpSpPr>
        <p:grpSpPr>
          <a:xfrm>
            <a:off x="2566012" y="5794410"/>
            <a:ext cx="732728" cy="734579"/>
            <a:chOff x="-61784125" y="3377700"/>
            <a:chExt cx="316650" cy="317450"/>
          </a:xfrm>
        </p:grpSpPr>
        <p:sp>
          <p:nvSpPr>
            <p:cNvPr id="6356" name="Google Shape;6356;p7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7" name="Google Shape;6357;p7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8" name="Google Shape;6358;p7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9" name="Google Shape;6359;p7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0" name="Google Shape;6360;p7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1" name="Google Shape;6361;p7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2" name="Google Shape;6362;p7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63" name="Google Shape;6363;p78"/>
          <p:cNvGrpSpPr/>
          <p:nvPr/>
        </p:nvGrpSpPr>
        <p:grpSpPr>
          <a:xfrm>
            <a:off x="2566012" y="6695213"/>
            <a:ext cx="732728" cy="734579"/>
            <a:chOff x="-61783350" y="3743950"/>
            <a:chExt cx="316650" cy="317450"/>
          </a:xfrm>
        </p:grpSpPr>
        <p:sp>
          <p:nvSpPr>
            <p:cNvPr id="6364" name="Google Shape;6364;p7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5" name="Google Shape;6365;p7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66" name="Google Shape;6366;p78"/>
          <p:cNvSpPr/>
          <p:nvPr/>
        </p:nvSpPr>
        <p:spPr>
          <a:xfrm>
            <a:off x="2565774" y="7612815"/>
            <a:ext cx="732728" cy="733364"/>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7" name="Google Shape;6367;p78"/>
          <p:cNvSpPr/>
          <p:nvPr/>
        </p:nvSpPr>
        <p:spPr>
          <a:xfrm>
            <a:off x="7011378" y="5814104"/>
            <a:ext cx="732728" cy="695126"/>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8" name="Google Shape;6368;p78"/>
          <p:cNvSpPr/>
          <p:nvPr/>
        </p:nvSpPr>
        <p:spPr>
          <a:xfrm>
            <a:off x="7009556" y="6775385"/>
            <a:ext cx="736373" cy="57416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69" name="Google Shape;6369;p78"/>
          <p:cNvGrpSpPr/>
          <p:nvPr/>
        </p:nvGrpSpPr>
        <p:grpSpPr>
          <a:xfrm>
            <a:off x="7008861" y="7614880"/>
            <a:ext cx="738224" cy="729315"/>
            <a:chOff x="-59869425" y="4102225"/>
            <a:chExt cx="319025" cy="315175"/>
          </a:xfrm>
        </p:grpSpPr>
        <p:sp>
          <p:nvSpPr>
            <p:cNvPr id="6370" name="Google Shape;6370;p7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1" name="Google Shape;6371;p7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2" name="Google Shape;6372;p7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3" name="Google Shape;6373;p7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74" name="Google Shape;6374;p78"/>
          <p:cNvGrpSpPr/>
          <p:nvPr/>
        </p:nvGrpSpPr>
        <p:grpSpPr>
          <a:xfrm>
            <a:off x="5246467" y="8552523"/>
            <a:ext cx="732728" cy="730935"/>
            <a:chOff x="-59029025" y="3711650"/>
            <a:chExt cx="316650" cy="315875"/>
          </a:xfrm>
        </p:grpSpPr>
        <p:sp>
          <p:nvSpPr>
            <p:cNvPr id="6375" name="Google Shape;6375;p7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6" name="Google Shape;6376;p7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7" name="Google Shape;6377;p7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8" name="Google Shape;6378;p7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9" name="Google Shape;6379;p7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0" name="Google Shape;6380;p7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1" name="Google Shape;6381;p7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82" name="Google Shape;6382;p78"/>
          <p:cNvGrpSpPr/>
          <p:nvPr/>
        </p:nvGrpSpPr>
        <p:grpSpPr>
          <a:xfrm>
            <a:off x="9718622" y="3064635"/>
            <a:ext cx="703881" cy="696375"/>
            <a:chOff x="581525" y="3254850"/>
            <a:chExt cx="297750" cy="294575"/>
          </a:xfrm>
        </p:grpSpPr>
        <p:sp>
          <p:nvSpPr>
            <p:cNvPr id="6383" name="Google Shape;6383;p7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4" name="Google Shape;6384;p7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5" name="Google Shape;6385;p7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86" name="Google Shape;6386;p78"/>
          <p:cNvGrpSpPr/>
          <p:nvPr/>
        </p:nvGrpSpPr>
        <p:grpSpPr>
          <a:xfrm>
            <a:off x="9716760" y="3942507"/>
            <a:ext cx="707604" cy="702995"/>
            <a:chOff x="580725" y="3617925"/>
            <a:chExt cx="299325" cy="297375"/>
          </a:xfrm>
        </p:grpSpPr>
        <p:sp>
          <p:nvSpPr>
            <p:cNvPr id="6387" name="Google Shape;6387;p7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8" name="Google Shape;6388;p7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9" name="Google Shape;6389;p7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0" name="Google Shape;6390;p7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1" name="Google Shape;6391;p7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92" name="Google Shape;6392;p78"/>
          <p:cNvGrpSpPr/>
          <p:nvPr/>
        </p:nvGrpSpPr>
        <p:grpSpPr>
          <a:xfrm>
            <a:off x="9720483" y="4836887"/>
            <a:ext cx="700158" cy="700158"/>
            <a:chOff x="583100" y="3982600"/>
            <a:chExt cx="296175" cy="296175"/>
          </a:xfrm>
        </p:grpSpPr>
        <p:sp>
          <p:nvSpPr>
            <p:cNvPr id="6393" name="Google Shape;6393;p7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4" name="Google Shape;6394;p7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5" name="Google Shape;6395;p7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6" name="Google Shape;6396;p7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7" name="Google Shape;6397;p7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8" name="Google Shape;6398;p7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9" name="Google Shape;6399;p7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00" name="Google Shape;6400;p78"/>
          <p:cNvGrpSpPr/>
          <p:nvPr/>
        </p:nvGrpSpPr>
        <p:grpSpPr>
          <a:xfrm>
            <a:off x="14185711" y="3064134"/>
            <a:ext cx="614463" cy="697380"/>
            <a:chOff x="2423775" y="3226875"/>
            <a:chExt cx="259925" cy="295000"/>
          </a:xfrm>
        </p:grpSpPr>
        <p:sp>
          <p:nvSpPr>
            <p:cNvPr id="6401" name="Google Shape;6401;p7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2" name="Google Shape;6402;p7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3" name="Google Shape;6403;p7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04" name="Google Shape;6404;p78"/>
          <p:cNvGrpSpPr/>
          <p:nvPr/>
        </p:nvGrpSpPr>
        <p:grpSpPr>
          <a:xfrm>
            <a:off x="14140086" y="3946704"/>
            <a:ext cx="705713" cy="694602"/>
            <a:chOff x="2404875" y="3592725"/>
            <a:chExt cx="298525" cy="293825"/>
          </a:xfrm>
        </p:grpSpPr>
        <p:sp>
          <p:nvSpPr>
            <p:cNvPr id="6405" name="Google Shape;6405;p7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6" name="Google Shape;6406;p7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7" name="Google Shape;6407;p7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08" name="Google Shape;6408;p78"/>
          <p:cNvGrpSpPr/>
          <p:nvPr/>
        </p:nvGrpSpPr>
        <p:grpSpPr>
          <a:xfrm>
            <a:off x="14141948" y="4837834"/>
            <a:ext cx="701990" cy="698266"/>
            <a:chOff x="2404875" y="3955825"/>
            <a:chExt cx="296950" cy="295375"/>
          </a:xfrm>
        </p:grpSpPr>
        <p:sp>
          <p:nvSpPr>
            <p:cNvPr id="6409" name="Google Shape;6409;p7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0" name="Google Shape;6410;p7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1" name="Google Shape;6411;p7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2" name="Google Shape;6412;p7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13" name="Google Shape;6413;p78"/>
          <p:cNvGrpSpPr/>
          <p:nvPr/>
        </p:nvGrpSpPr>
        <p:grpSpPr>
          <a:xfrm>
            <a:off x="11529907" y="5766221"/>
            <a:ext cx="698326" cy="700158"/>
            <a:chOff x="4263650" y="3235150"/>
            <a:chExt cx="295400" cy="296175"/>
          </a:xfrm>
        </p:grpSpPr>
        <p:sp>
          <p:nvSpPr>
            <p:cNvPr id="6414" name="Google Shape;6414;p7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5" name="Google Shape;6415;p7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6" name="Google Shape;6416;p7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7" name="Google Shape;6417;p7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8" name="Google Shape;6418;p7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19" name="Google Shape;6419;p78"/>
          <p:cNvGrpSpPr/>
          <p:nvPr/>
        </p:nvGrpSpPr>
        <p:grpSpPr>
          <a:xfrm>
            <a:off x="11525268" y="6684544"/>
            <a:ext cx="707604" cy="655478"/>
            <a:chOff x="4266025" y="3609275"/>
            <a:chExt cx="299325" cy="277275"/>
          </a:xfrm>
        </p:grpSpPr>
        <p:sp>
          <p:nvSpPr>
            <p:cNvPr id="6420" name="Google Shape;6420;p7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1" name="Google Shape;6421;p7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22" name="Google Shape;6422;p78"/>
          <p:cNvGrpSpPr/>
          <p:nvPr/>
        </p:nvGrpSpPr>
        <p:grpSpPr>
          <a:xfrm>
            <a:off x="11526184" y="7615318"/>
            <a:ext cx="705772" cy="698266"/>
            <a:chOff x="4263650" y="3963700"/>
            <a:chExt cx="298550" cy="295375"/>
          </a:xfrm>
        </p:grpSpPr>
        <p:sp>
          <p:nvSpPr>
            <p:cNvPr id="6423" name="Google Shape;6423;p7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4" name="Google Shape;6424;p7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5" name="Google Shape;6425;p7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6" name="Google Shape;6426;p7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7" name="Google Shape;6427;p7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8" name="Google Shape;6428;p7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9" name="Google Shape;6429;p7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30" name="Google Shape;6430;p78"/>
          <p:cNvGrpSpPr/>
          <p:nvPr/>
        </p:nvGrpSpPr>
        <p:grpSpPr>
          <a:xfrm>
            <a:off x="16082858" y="5766223"/>
            <a:ext cx="452529" cy="700158"/>
            <a:chOff x="6164975" y="3211525"/>
            <a:chExt cx="191425" cy="296175"/>
          </a:xfrm>
        </p:grpSpPr>
        <p:sp>
          <p:nvSpPr>
            <p:cNvPr id="6431" name="Google Shape;6431;p7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2" name="Google Shape;6432;p7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3" name="Google Shape;6433;p7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4" name="Google Shape;6434;p7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5" name="Google Shape;6435;p7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6" name="Google Shape;6436;p7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7" name="Google Shape;6437;p7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38" name="Google Shape;6438;p78"/>
          <p:cNvGrpSpPr/>
          <p:nvPr/>
        </p:nvGrpSpPr>
        <p:grpSpPr>
          <a:xfrm>
            <a:off x="10606932" y="3062773"/>
            <a:ext cx="705772" cy="700099"/>
            <a:chOff x="946175" y="3253275"/>
            <a:chExt cx="298550" cy="296150"/>
          </a:xfrm>
        </p:grpSpPr>
        <p:sp>
          <p:nvSpPr>
            <p:cNvPr id="6439" name="Google Shape;6439;p7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0" name="Google Shape;6440;p7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1" name="Google Shape;6441;p7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2" name="Google Shape;6442;p7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3" name="Google Shape;6443;p7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44" name="Google Shape;6444;p78"/>
          <p:cNvGrpSpPr/>
          <p:nvPr/>
        </p:nvGrpSpPr>
        <p:grpSpPr>
          <a:xfrm>
            <a:off x="10608793" y="3946703"/>
            <a:ext cx="702049" cy="694602"/>
            <a:chOff x="946175" y="3619500"/>
            <a:chExt cx="296975" cy="293825"/>
          </a:xfrm>
        </p:grpSpPr>
        <p:sp>
          <p:nvSpPr>
            <p:cNvPr id="6445" name="Google Shape;6445;p7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6" name="Google Shape;6446;p7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7" name="Google Shape;6447;p7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8" name="Google Shape;6448;p7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9" name="Google Shape;6449;p7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0" name="Google Shape;6450;p7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51" name="Google Shape;6451;p78"/>
          <p:cNvGrpSpPr/>
          <p:nvPr/>
        </p:nvGrpSpPr>
        <p:grpSpPr>
          <a:xfrm>
            <a:off x="10607877" y="4835971"/>
            <a:ext cx="703881" cy="701990"/>
            <a:chOff x="944600" y="3981825"/>
            <a:chExt cx="297750" cy="296950"/>
          </a:xfrm>
        </p:grpSpPr>
        <p:sp>
          <p:nvSpPr>
            <p:cNvPr id="6452" name="Google Shape;6452;p7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3" name="Google Shape;6453;p7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4" name="Google Shape;6454;p7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5" name="Google Shape;6455;p7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56" name="Google Shape;6456;p78"/>
          <p:cNvGrpSpPr/>
          <p:nvPr/>
        </p:nvGrpSpPr>
        <p:grpSpPr>
          <a:xfrm>
            <a:off x="15041750" y="3063691"/>
            <a:ext cx="700158" cy="698266"/>
            <a:chOff x="2768750" y="3227275"/>
            <a:chExt cx="296175" cy="295375"/>
          </a:xfrm>
        </p:grpSpPr>
        <p:sp>
          <p:nvSpPr>
            <p:cNvPr id="6457" name="Google Shape;6457;p7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8" name="Google Shape;6458;p7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9" name="Google Shape;6459;p7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0" name="Google Shape;6460;p7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1" name="Google Shape;6461;p7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2" name="Google Shape;6462;p7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3" name="Google Shape;6463;p7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4" name="Google Shape;6464;p7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65" name="Google Shape;6465;p78"/>
          <p:cNvGrpSpPr/>
          <p:nvPr/>
        </p:nvGrpSpPr>
        <p:grpSpPr>
          <a:xfrm>
            <a:off x="15083651" y="3945434"/>
            <a:ext cx="616354" cy="697144"/>
            <a:chOff x="2786075" y="3591800"/>
            <a:chExt cx="260725" cy="294900"/>
          </a:xfrm>
        </p:grpSpPr>
        <p:sp>
          <p:nvSpPr>
            <p:cNvPr id="6466" name="Google Shape;6466;p7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7" name="Google Shape;6467;p7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8" name="Google Shape;6468;p7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9" name="Google Shape;6469;p7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0" name="Google Shape;6470;p7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71" name="Google Shape;6471;p78"/>
          <p:cNvGrpSpPr/>
          <p:nvPr/>
        </p:nvGrpSpPr>
        <p:grpSpPr>
          <a:xfrm>
            <a:off x="15164648" y="4836888"/>
            <a:ext cx="454361" cy="700158"/>
            <a:chOff x="2819150" y="3955025"/>
            <a:chExt cx="192200" cy="296175"/>
          </a:xfrm>
        </p:grpSpPr>
        <p:sp>
          <p:nvSpPr>
            <p:cNvPr id="6472" name="Google Shape;6472;p7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3" name="Google Shape;6473;p7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4" name="Google Shape;6474;p7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5" name="Google Shape;6475;p7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76" name="Google Shape;6476;p78"/>
          <p:cNvGrpSpPr/>
          <p:nvPr/>
        </p:nvGrpSpPr>
        <p:grpSpPr>
          <a:xfrm>
            <a:off x="12412194" y="5768083"/>
            <a:ext cx="698266" cy="696434"/>
            <a:chOff x="4629125" y="3235150"/>
            <a:chExt cx="295375" cy="294600"/>
          </a:xfrm>
        </p:grpSpPr>
        <p:sp>
          <p:nvSpPr>
            <p:cNvPr id="6477" name="Google Shape;6477;p7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8" name="Google Shape;6478;p7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9" name="Google Shape;6479;p7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0" name="Google Shape;6480;p7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1" name="Google Shape;6481;p7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82" name="Google Shape;6482;p78"/>
          <p:cNvGrpSpPr/>
          <p:nvPr/>
        </p:nvGrpSpPr>
        <p:grpSpPr>
          <a:xfrm>
            <a:off x="12412165" y="6663150"/>
            <a:ext cx="698326" cy="698266"/>
            <a:chOff x="4628325" y="3599825"/>
            <a:chExt cx="295400" cy="295375"/>
          </a:xfrm>
        </p:grpSpPr>
        <p:sp>
          <p:nvSpPr>
            <p:cNvPr id="6483" name="Google Shape;6483;p7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4" name="Google Shape;6484;p7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5" name="Google Shape;6485;p7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6" name="Google Shape;6486;p7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7" name="Google Shape;6487;p7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8" name="Google Shape;6488;p7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9" name="Google Shape;6489;p7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0" name="Google Shape;6490;p7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1" name="Google Shape;6491;p7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2" name="Google Shape;6492;p7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3" name="Google Shape;6493;p7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4" name="Google Shape;6494;p7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95" name="Google Shape;6495;p78"/>
          <p:cNvGrpSpPr/>
          <p:nvPr/>
        </p:nvGrpSpPr>
        <p:grpSpPr>
          <a:xfrm>
            <a:off x="12454066" y="7614372"/>
            <a:ext cx="614522" cy="700158"/>
            <a:chOff x="4645650" y="3962900"/>
            <a:chExt cx="259950" cy="296175"/>
          </a:xfrm>
        </p:grpSpPr>
        <p:sp>
          <p:nvSpPr>
            <p:cNvPr id="6496" name="Google Shape;6496;p7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7" name="Google Shape;6497;p7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8" name="Google Shape;6498;p7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9" name="Google Shape;6499;p7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0" name="Google Shape;6500;p7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1" name="Google Shape;6501;p7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02" name="Google Shape;6502;p78"/>
          <p:cNvGrpSpPr/>
          <p:nvPr/>
        </p:nvGrpSpPr>
        <p:grpSpPr>
          <a:xfrm>
            <a:off x="15959987" y="6664097"/>
            <a:ext cx="698267" cy="696375"/>
            <a:chOff x="6143725" y="3582500"/>
            <a:chExt cx="295375" cy="294575"/>
          </a:xfrm>
        </p:grpSpPr>
        <p:sp>
          <p:nvSpPr>
            <p:cNvPr id="6503" name="Google Shape;6503;p7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4" name="Google Shape;6504;p7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5" name="Google Shape;6505;p7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6" name="Google Shape;6506;p7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7" name="Google Shape;6507;p7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8" name="Google Shape;6508;p7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9" name="Google Shape;6509;p7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10" name="Google Shape;6510;p78"/>
          <p:cNvGrpSpPr/>
          <p:nvPr/>
        </p:nvGrpSpPr>
        <p:grpSpPr>
          <a:xfrm>
            <a:off x="11497641" y="3062773"/>
            <a:ext cx="701990" cy="700099"/>
            <a:chOff x="1310075" y="3253275"/>
            <a:chExt cx="296950" cy="296150"/>
          </a:xfrm>
        </p:grpSpPr>
        <p:sp>
          <p:nvSpPr>
            <p:cNvPr id="6511" name="Google Shape;6511;p7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2" name="Google Shape;6512;p7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3" name="Google Shape;6513;p7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514" name="Google Shape;6514;p78"/>
          <p:cNvSpPr/>
          <p:nvPr/>
        </p:nvSpPr>
        <p:spPr>
          <a:xfrm>
            <a:off x="11500482" y="3946950"/>
            <a:ext cx="696434" cy="694543"/>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15" name="Google Shape;6515;p78"/>
          <p:cNvGrpSpPr/>
          <p:nvPr/>
        </p:nvGrpSpPr>
        <p:grpSpPr>
          <a:xfrm>
            <a:off x="11496695" y="4835291"/>
            <a:ext cx="703881" cy="703349"/>
            <a:chOff x="1310075" y="3980250"/>
            <a:chExt cx="297750" cy="297525"/>
          </a:xfrm>
        </p:grpSpPr>
        <p:sp>
          <p:nvSpPr>
            <p:cNvPr id="6516" name="Google Shape;6516;p7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7" name="Google Shape;6517;p7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8" name="Google Shape;6518;p7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9" name="Google Shape;6519;p7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20" name="Google Shape;6520;p78"/>
          <p:cNvGrpSpPr/>
          <p:nvPr/>
        </p:nvGrpSpPr>
        <p:grpSpPr>
          <a:xfrm>
            <a:off x="16026271" y="3063691"/>
            <a:ext cx="532609" cy="698266"/>
            <a:chOff x="3167275" y="3227275"/>
            <a:chExt cx="225300" cy="295375"/>
          </a:xfrm>
        </p:grpSpPr>
        <p:sp>
          <p:nvSpPr>
            <p:cNvPr id="6521" name="Google Shape;6521;p7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2" name="Google Shape;6522;p7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3" name="Google Shape;6523;p7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4" name="Google Shape;6524;p7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5" name="Google Shape;6525;p7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526" name="Google Shape;6526;p78"/>
          <p:cNvSpPr/>
          <p:nvPr/>
        </p:nvSpPr>
        <p:spPr>
          <a:xfrm>
            <a:off x="15924948" y="3943463"/>
            <a:ext cx="735559" cy="701517"/>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27" name="Google Shape;6527;p78"/>
          <p:cNvGrpSpPr/>
          <p:nvPr/>
        </p:nvGrpSpPr>
        <p:grpSpPr>
          <a:xfrm>
            <a:off x="15940635" y="4837804"/>
            <a:ext cx="703881" cy="698326"/>
            <a:chOff x="3133425" y="3955025"/>
            <a:chExt cx="297750" cy="295400"/>
          </a:xfrm>
        </p:grpSpPr>
        <p:sp>
          <p:nvSpPr>
            <p:cNvPr id="6528" name="Google Shape;6528;p7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9" name="Google Shape;6529;p7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0" name="Google Shape;6530;p7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31" name="Google Shape;6531;p78"/>
          <p:cNvGrpSpPr/>
          <p:nvPr/>
        </p:nvGrpSpPr>
        <p:grpSpPr>
          <a:xfrm>
            <a:off x="13300982" y="5764980"/>
            <a:ext cx="700158" cy="702640"/>
            <a:chOff x="4991425" y="3234750"/>
            <a:chExt cx="296175" cy="297225"/>
          </a:xfrm>
        </p:grpSpPr>
        <p:sp>
          <p:nvSpPr>
            <p:cNvPr id="6532" name="Google Shape;6532;p7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3" name="Google Shape;6533;p7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4" name="Google Shape;6534;p7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5" name="Google Shape;6535;p7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6" name="Google Shape;6536;p7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7" name="Google Shape;6537;p7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38" name="Google Shape;6538;p78"/>
          <p:cNvGrpSpPr/>
          <p:nvPr/>
        </p:nvGrpSpPr>
        <p:grpSpPr>
          <a:xfrm>
            <a:off x="13300982" y="6704106"/>
            <a:ext cx="700158" cy="616354"/>
            <a:chOff x="4991425" y="3617150"/>
            <a:chExt cx="296175" cy="260725"/>
          </a:xfrm>
        </p:grpSpPr>
        <p:sp>
          <p:nvSpPr>
            <p:cNvPr id="6539" name="Google Shape;6539;p7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0" name="Google Shape;6540;p7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1" name="Google Shape;6541;p7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2" name="Google Shape;6542;p7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3" name="Google Shape;6543;p7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4" name="Google Shape;6544;p7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5" name="Google Shape;6545;p7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46" name="Google Shape;6546;p78"/>
          <p:cNvGrpSpPr/>
          <p:nvPr/>
        </p:nvGrpSpPr>
        <p:grpSpPr>
          <a:xfrm>
            <a:off x="13455529" y="7615288"/>
            <a:ext cx="391065" cy="698326"/>
            <a:chOff x="5056800" y="3962900"/>
            <a:chExt cx="165425" cy="295400"/>
          </a:xfrm>
        </p:grpSpPr>
        <p:sp>
          <p:nvSpPr>
            <p:cNvPr id="6547" name="Google Shape;6547;p7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8" name="Google Shape;6548;p7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9" name="Google Shape;6549;p7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50" name="Google Shape;6550;p78"/>
          <p:cNvGrpSpPr/>
          <p:nvPr/>
        </p:nvGrpSpPr>
        <p:grpSpPr>
          <a:xfrm>
            <a:off x="15958124" y="7615319"/>
            <a:ext cx="701990" cy="698267"/>
            <a:chOff x="6168925" y="3936925"/>
            <a:chExt cx="296950" cy="295375"/>
          </a:xfrm>
        </p:grpSpPr>
        <p:sp>
          <p:nvSpPr>
            <p:cNvPr id="6551" name="Google Shape;6551;p7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2" name="Google Shape;6552;p7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3" name="Google Shape;6553;p7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4" name="Google Shape;6554;p7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5" name="Google Shape;6555;p7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6" name="Google Shape;6556;p7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57" name="Google Shape;6557;p78"/>
          <p:cNvGrpSpPr/>
          <p:nvPr/>
        </p:nvGrpSpPr>
        <p:grpSpPr>
          <a:xfrm>
            <a:off x="12385513" y="3063689"/>
            <a:ext cx="696375" cy="698266"/>
            <a:chOff x="1674750" y="3254050"/>
            <a:chExt cx="294575" cy="295375"/>
          </a:xfrm>
        </p:grpSpPr>
        <p:sp>
          <p:nvSpPr>
            <p:cNvPr id="6558" name="Google Shape;6558;p7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9" name="Google Shape;6559;p7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0" name="Google Shape;6560;p7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61" name="Google Shape;6561;p78"/>
          <p:cNvGrpSpPr/>
          <p:nvPr/>
        </p:nvGrpSpPr>
        <p:grpSpPr>
          <a:xfrm>
            <a:off x="12414353" y="3944871"/>
            <a:ext cx="638694" cy="698266"/>
            <a:chOff x="1687350" y="3618725"/>
            <a:chExt cx="270175" cy="295375"/>
          </a:xfrm>
        </p:grpSpPr>
        <p:sp>
          <p:nvSpPr>
            <p:cNvPr id="6562" name="Google Shape;6562;p7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3" name="Google Shape;6563;p7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4" name="Google Shape;6564;p7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65" name="Google Shape;6565;p78"/>
          <p:cNvGrpSpPr/>
          <p:nvPr/>
        </p:nvGrpSpPr>
        <p:grpSpPr>
          <a:xfrm>
            <a:off x="12381760" y="4837832"/>
            <a:ext cx="703881" cy="698267"/>
            <a:chOff x="1672375" y="3982600"/>
            <a:chExt cx="297750" cy="295375"/>
          </a:xfrm>
        </p:grpSpPr>
        <p:sp>
          <p:nvSpPr>
            <p:cNvPr id="6566" name="Google Shape;6566;p7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7" name="Google Shape;6567;p7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8" name="Google Shape;6568;p7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69" name="Google Shape;6569;p78"/>
          <p:cNvGrpSpPr/>
          <p:nvPr/>
        </p:nvGrpSpPr>
        <p:grpSpPr>
          <a:xfrm>
            <a:off x="9765744" y="5766222"/>
            <a:ext cx="700158" cy="700158"/>
            <a:chOff x="3497300" y="3227275"/>
            <a:chExt cx="296175" cy="296175"/>
          </a:xfrm>
        </p:grpSpPr>
        <p:sp>
          <p:nvSpPr>
            <p:cNvPr id="6570" name="Google Shape;6570;p7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1" name="Google Shape;6571;p7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2" name="Google Shape;6572;p7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3" name="Google Shape;6573;p7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4" name="Google Shape;6574;p7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5" name="Google Shape;6575;p7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6" name="Google Shape;6576;p7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7" name="Google Shape;6577;p7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78" name="Google Shape;6578;p78"/>
          <p:cNvGrpSpPr/>
          <p:nvPr/>
        </p:nvGrpSpPr>
        <p:grpSpPr>
          <a:xfrm>
            <a:off x="9766689" y="6665012"/>
            <a:ext cx="698267" cy="694543"/>
            <a:chOff x="3497300" y="3591950"/>
            <a:chExt cx="295375" cy="293800"/>
          </a:xfrm>
        </p:grpSpPr>
        <p:sp>
          <p:nvSpPr>
            <p:cNvPr id="6579" name="Google Shape;6579;p7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0" name="Google Shape;6580;p7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1" name="Google Shape;6581;p7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2" name="Google Shape;6582;p7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3" name="Google Shape;6583;p7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4" name="Google Shape;6584;p7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5" name="Google Shape;6585;p7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6" name="Google Shape;6586;p7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87" name="Google Shape;6587;p78"/>
          <p:cNvGrpSpPr/>
          <p:nvPr/>
        </p:nvGrpSpPr>
        <p:grpSpPr>
          <a:xfrm>
            <a:off x="9766689" y="7615289"/>
            <a:ext cx="698267" cy="698326"/>
            <a:chOff x="3497300" y="3955025"/>
            <a:chExt cx="295375" cy="295400"/>
          </a:xfrm>
        </p:grpSpPr>
        <p:sp>
          <p:nvSpPr>
            <p:cNvPr id="6588" name="Google Shape;6588;p7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9" name="Google Shape;6589;p7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0" name="Google Shape;6590;p7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91" name="Google Shape;6591;p78"/>
          <p:cNvGrpSpPr/>
          <p:nvPr/>
        </p:nvGrpSpPr>
        <p:grpSpPr>
          <a:xfrm>
            <a:off x="14215834" y="5767669"/>
            <a:ext cx="655478" cy="697262"/>
            <a:chOff x="5364750" y="3235150"/>
            <a:chExt cx="277275" cy="294950"/>
          </a:xfrm>
        </p:grpSpPr>
        <p:sp>
          <p:nvSpPr>
            <p:cNvPr id="6592" name="Google Shape;6592;p7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3" name="Google Shape;6593;p7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4" name="Google Shape;6594;p7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5" name="Google Shape;6595;p7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6" name="Google Shape;6596;p7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7" name="Google Shape;6597;p7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8" name="Google Shape;6598;p7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9" name="Google Shape;6599;p7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00" name="Google Shape;6600;p78"/>
          <p:cNvGrpSpPr/>
          <p:nvPr/>
        </p:nvGrpSpPr>
        <p:grpSpPr>
          <a:xfrm>
            <a:off x="14192548" y="6660343"/>
            <a:ext cx="702049" cy="703881"/>
            <a:chOff x="5355300" y="3598250"/>
            <a:chExt cx="296975" cy="297750"/>
          </a:xfrm>
        </p:grpSpPr>
        <p:sp>
          <p:nvSpPr>
            <p:cNvPr id="6601" name="Google Shape;6601;p7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2" name="Google Shape;6602;p7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3" name="Google Shape;6603;p7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4" name="Google Shape;6604;p7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5" name="Google Shape;6605;p7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6" name="Google Shape;6606;p7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7" name="Google Shape;6607;p7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8" name="Google Shape;6608;p7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09" name="Google Shape;6609;p78"/>
          <p:cNvGrpSpPr/>
          <p:nvPr/>
        </p:nvGrpSpPr>
        <p:grpSpPr>
          <a:xfrm>
            <a:off x="14200940" y="7738186"/>
            <a:ext cx="685264" cy="452529"/>
            <a:chOff x="5358450" y="4015675"/>
            <a:chExt cx="289875" cy="191425"/>
          </a:xfrm>
        </p:grpSpPr>
        <p:sp>
          <p:nvSpPr>
            <p:cNvPr id="6610" name="Google Shape;6610;p7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1" name="Google Shape;6611;p7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2" name="Google Shape;6612;p7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3" name="Google Shape;6613;p7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14" name="Google Shape;6614;p78"/>
          <p:cNvGrpSpPr/>
          <p:nvPr/>
        </p:nvGrpSpPr>
        <p:grpSpPr>
          <a:xfrm>
            <a:off x="12453905" y="8503249"/>
            <a:ext cx="702049" cy="650927"/>
            <a:chOff x="6543825" y="3202075"/>
            <a:chExt cx="296975" cy="275350"/>
          </a:xfrm>
        </p:grpSpPr>
        <p:sp>
          <p:nvSpPr>
            <p:cNvPr id="6615" name="Google Shape;6615;p7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6" name="Google Shape;6616;p7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7" name="Google Shape;6617;p7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8" name="Google Shape;6618;p7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9" name="Google Shape;6619;p7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0" name="Google Shape;6620;p7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1" name="Google Shape;6621;p7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22" name="Google Shape;6622;p78"/>
          <p:cNvGrpSpPr/>
          <p:nvPr/>
        </p:nvGrpSpPr>
        <p:grpSpPr>
          <a:xfrm>
            <a:off x="13267867" y="3062743"/>
            <a:ext cx="700158" cy="700158"/>
            <a:chOff x="2037825" y="3254050"/>
            <a:chExt cx="296175" cy="296175"/>
          </a:xfrm>
        </p:grpSpPr>
        <p:sp>
          <p:nvSpPr>
            <p:cNvPr id="6623" name="Google Shape;6623;p7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4" name="Google Shape;6624;p7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5" name="Google Shape;6625;p7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6" name="Google Shape;6626;p7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7" name="Google Shape;6627;p7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8" name="Google Shape;6628;p7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29" name="Google Shape;6629;p78"/>
          <p:cNvGrpSpPr/>
          <p:nvPr/>
        </p:nvGrpSpPr>
        <p:grpSpPr>
          <a:xfrm>
            <a:off x="13264144" y="3945077"/>
            <a:ext cx="707604" cy="697853"/>
            <a:chOff x="2034675" y="3617925"/>
            <a:chExt cx="299325" cy="295200"/>
          </a:xfrm>
        </p:grpSpPr>
        <p:sp>
          <p:nvSpPr>
            <p:cNvPr id="6630" name="Google Shape;6630;p7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1" name="Google Shape;6631;p7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2" name="Google Shape;6632;p7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3" name="Google Shape;6633;p7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4" name="Google Shape;6634;p7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35" name="Google Shape;6635;p78"/>
          <p:cNvGrpSpPr/>
          <p:nvPr/>
        </p:nvGrpSpPr>
        <p:grpSpPr>
          <a:xfrm>
            <a:off x="13267867" y="4837832"/>
            <a:ext cx="700158" cy="698267"/>
            <a:chOff x="2037825" y="3981825"/>
            <a:chExt cx="296175" cy="295375"/>
          </a:xfrm>
        </p:grpSpPr>
        <p:sp>
          <p:nvSpPr>
            <p:cNvPr id="6636" name="Google Shape;6636;p7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7" name="Google Shape;6637;p7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8" name="Google Shape;6638;p7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39" name="Google Shape;6639;p78"/>
          <p:cNvGrpSpPr/>
          <p:nvPr/>
        </p:nvGrpSpPr>
        <p:grpSpPr>
          <a:xfrm>
            <a:off x="10637903" y="5830464"/>
            <a:ext cx="700158" cy="571674"/>
            <a:chOff x="3860400" y="3254050"/>
            <a:chExt cx="296175" cy="241825"/>
          </a:xfrm>
        </p:grpSpPr>
        <p:sp>
          <p:nvSpPr>
            <p:cNvPr id="6640" name="Google Shape;6640;p7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1" name="Google Shape;6641;p7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2" name="Google Shape;6642;p7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3" name="Google Shape;6643;p7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4" name="Google Shape;6644;p7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5" name="Google Shape;6645;p7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6" name="Google Shape;6646;p7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47" name="Google Shape;6647;p78"/>
          <p:cNvGrpSpPr/>
          <p:nvPr/>
        </p:nvGrpSpPr>
        <p:grpSpPr>
          <a:xfrm>
            <a:off x="10636958" y="6662205"/>
            <a:ext cx="702049" cy="700158"/>
            <a:chOff x="3859600" y="3591950"/>
            <a:chExt cx="296975" cy="296175"/>
          </a:xfrm>
        </p:grpSpPr>
        <p:sp>
          <p:nvSpPr>
            <p:cNvPr id="6648" name="Google Shape;6648;p7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9" name="Google Shape;6649;p7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0" name="Google Shape;6650;p7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51" name="Google Shape;6651;p78"/>
          <p:cNvGrpSpPr/>
          <p:nvPr/>
        </p:nvGrpSpPr>
        <p:grpSpPr>
          <a:xfrm>
            <a:off x="10637903" y="7614372"/>
            <a:ext cx="700158" cy="700158"/>
            <a:chOff x="3860400" y="3955025"/>
            <a:chExt cx="296175" cy="296175"/>
          </a:xfrm>
        </p:grpSpPr>
        <p:sp>
          <p:nvSpPr>
            <p:cNvPr id="6652" name="Google Shape;6652;p7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3" name="Google Shape;6653;p7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4" name="Google Shape;6654;p7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5" name="Google Shape;6655;p7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6" name="Google Shape;6656;p7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57" name="Google Shape;6657;p78"/>
          <p:cNvGrpSpPr/>
          <p:nvPr/>
        </p:nvGrpSpPr>
        <p:grpSpPr>
          <a:xfrm>
            <a:off x="15068334" y="5767167"/>
            <a:ext cx="711328" cy="698267"/>
            <a:chOff x="5716825" y="3235950"/>
            <a:chExt cx="300900" cy="295375"/>
          </a:xfrm>
        </p:grpSpPr>
        <p:sp>
          <p:nvSpPr>
            <p:cNvPr id="6658" name="Google Shape;6658;p7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9" name="Google Shape;6659;p7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0" name="Google Shape;6660;p7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1" name="Google Shape;6661;p7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62" name="Google Shape;6662;p78"/>
          <p:cNvGrpSpPr/>
          <p:nvPr/>
        </p:nvGrpSpPr>
        <p:grpSpPr>
          <a:xfrm>
            <a:off x="15094397" y="6684544"/>
            <a:ext cx="659201" cy="655478"/>
            <a:chOff x="5727850" y="3609275"/>
            <a:chExt cx="278850" cy="277275"/>
          </a:xfrm>
        </p:grpSpPr>
        <p:sp>
          <p:nvSpPr>
            <p:cNvPr id="6663" name="Google Shape;6663;p7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4" name="Google Shape;6664;p7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5" name="Google Shape;6665;p7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6" name="Google Shape;6666;p7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7" name="Google Shape;6667;p7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68" name="Google Shape;6668;p78"/>
          <p:cNvGrpSpPr/>
          <p:nvPr/>
        </p:nvGrpSpPr>
        <p:grpSpPr>
          <a:xfrm>
            <a:off x="15116767" y="7615318"/>
            <a:ext cx="614463" cy="698266"/>
            <a:chOff x="5736525" y="3963700"/>
            <a:chExt cx="259925" cy="295375"/>
          </a:xfrm>
        </p:grpSpPr>
        <p:sp>
          <p:nvSpPr>
            <p:cNvPr id="6669" name="Google Shape;6669;p7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0" name="Google Shape;6670;p7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1" name="Google Shape;6671;p7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2" name="Google Shape;6672;p7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3" name="Google Shape;6673;p7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4" name="Google Shape;6674;p7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5" name="Google Shape;6675;p7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76" name="Google Shape;6676;p78"/>
          <p:cNvGrpSpPr/>
          <p:nvPr/>
        </p:nvGrpSpPr>
        <p:grpSpPr>
          <a:xfrm>
            <a:off x="13299927" y="8513971"/>
            <a:ext cx="702049" cy="700158"/>
            <a:chOff x="6553275" y="3604550"/>
            <a:chExt cx="296975" cy="296175"/>
          </a:xfrm>
        </p:grpSpPr>
        <p:sp>
          <p:nvSpPr>
            <p:cNvPr id="6677" name="Google Shape;6677;p7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8" name="Google Shape;6678;p7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9" name="Google Shape;6679;p7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0" name="Google Shape;6680;p7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1" name="Google Shape;6681;p7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2" name="Google Shape;6682;p7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86" name="Shape 6686"/>
        <p:cNvGrpSpPr/>
        <p:nvPr/>
      </p:nvGrpSpPr>
      <p:grpSpPr>
        <a:xfrm>
          <a:off x="0" y="0"/>
          <a:ext cx="0" cy="0"/>
          <a:chOff x="0" y="0"/>
          <a:chExt cx="0" cy="0"/>
        </a:xfrm>
      </p:grpSpPr>
      <p:sp>
        <p:nvSpPr>
          <p:cNvPr id="6687" name="Google Shape;6687;p79"/>
          <p:cNvSpPr txBox="1"/>
          <p:nvPr>
            <p:ph idx="4294967295" type="title"/>
          </p:nvPr>
        </p:nvSpPr>
        <p:spPr>
          <a:xfrm>
            <a:off x="169935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88" name="Google Shape;6688;p79"/>
          <p:cNvSpPr txBox="1"/>
          <p:nvPr>
            <p:ph idx="4294967295" type="title"/>
          </p:nvPr>
        </p:nvSpPr>
        <p:spPr>
          <a:xfrm>
            <a:off x="971680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689" name="Google Shape;6689;p79"/>
          <p:cNvGrpSpPr/>
          <p:nvPr/>
        </p:nvGrpSpPr>
        <p:grpSpPr>
          <a:xfrm>
            <a:off x="1754114" y="3065893"/>
            <a:ext cx="588802" cy="707291"/>
            <a:chOff x="-35814600" y="3202075"/>
            <a:chExt cx="242625" cy="291450"/>
          </a:xfrm>
        </p:grpSpPr>
        <p:sp>
          <p:nvSpPr>
            <p:cNvPr id="6690" name="Google Shape;6690;p7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1" name="Google Shape;6691;p7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2" name="Google Shape;6692;p7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3" name="Google Shape;6693;p7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4" name="Google Shape;6694;p7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5" name="Google Shape;6695;p7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6" name="Google Shape;6696;p7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97" name="Google Shape;6697;p79"/>
          <p:cNvGrpSpPr/>
          <p:nvPr/>
        </p:nvGrpSpPr>
        <p:grpSpPr>
          <a:xfrm>
            <a:off x="1694870" y="3947731"/>
            <a:ext cx="707291" cy="707776"/>
            <a:chOff x="-35839800" y="3561025"/>
            <a:chExt cx="291450" cy="291650"/>
          </a:xfrm>
        </p:grpSpPr>
        <p:sp>
          <p:nvSpPr>
            <p:cNvPr id="6698" name="Google Shape;6698;p7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9" name="Google Shape;6699;p7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0" name="Google Shape;6700;p7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1" name="Google Shape;6701;p7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2" name="Google Shape;6702;p7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3" name="Google Shape;6703;p7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4" name="Google Shape;6704;p7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705" name="Google Shape;6705;p79"/>
          <p:cNvSpPr/>
          <p:nvPr/>
        </p:nvSpPr>
        <p:spPr>
          <a:xfrm>
            <a:off x="1691718" y="4818808"/>
            <a:ext cx="711113" cy="707291"/>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06" name="Google Shape;6706;p79"/>
          <p:cNvGrpSpPr/>
          <p:nvPr/>
        </p:nvGrpSpPr>
        <p:grpSpPr>
          <a:xfrm>
            <a:off x="6169960" y="3065892"/>
            <a:ext cx="707291" cy="707291"/>
            <a:chOff x="-34003850" y="3227275"/>
            <a:chExt cx="291450" cy="291450"/>
          </a:xfrm>
        </p:grpSpPr>
        <p:sp>
          <p:nvSpPr>
            <p:cNvPr id="6707" name="Google Shape;6707;p7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8" name="Google Shape;6708;p7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9" name="Google Shape;6709;p7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0" name="Google Shape;6710;p7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1" name="Google Shape;6711;p7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12" name="Google Shape;6712;p79"/>
          <p:cNvGrpSpPr/>
          <p:nvPr/>
        </p:nvGrpSpPr>
        <p:grpSpPr>
          <a:xfrm>
            <a:off x="6169020" y="3947275"/>
            <a:ext cx="709172" cy="708686"/>
            <a:chOff x="-34004625" y="3585850"/>
            <a:chExt cx="292225" cy="292025"/>
          </a:xfrm>
        </p:grpSpPr>
        <p:sp>
          <p:nvSpPr>
            <p:cNvPr id="6713" name="Google Shape;6713;p7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4" name="Google Shape;6714;p7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5" name="Google Shape;6715;p7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6" name="Google Shape;6716;p7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7" name="Google Shape;6717;p7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18" name="Google Shape;6718;p79"/>
          <p:cNvGrpSpPr/>
          <p:nvPr/>
        </p:nvGrpSpPr>
        <p:grpSpPr>
          <a:xfrm>
            <a:off x="6168049" y="4817678"/>
            <a:ext cx="711113" cy="709232"/>
            <a:chOff x="-34005425" y="3945575"/>
            <a:chExt cx="293025" cy="292250"/>
          </a:xfrm>
        </p:grpSpPr>
        <p:sp>
          <p:nvSpPr>
            <p:cNvPr id="6719" name="Google Shape;6719;p7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0" name="Google Shape;6720;p7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1" name="Google Shape;6721;p7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22" name="Google Shape;6722;p79"/>
          <p:cNvGrpSpPr/>
          <p:nvPr/>
        </p:nvGrpSpPr>
        <p:grpSpPr>
          <a:xfrm>
            <a:off x="3462248" y="5764030"/>
            <a:ext cx="716816" cy="711113"/>
            <a:chOff x="-32174975" y="3192625"/>
            <a:chExt cx="295375" cy="293025"/>
          </a:xfrm>
        </p:grpSpPr>
        <p:sp>
          <p:nvSpPr>
            <p:cNvPr id="6723" name="Google Shape;6723;p7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4" name="Google Shape;6724;p7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5" name="Google Shape;6725;p7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6" name="Google Shape;6726;p7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727" name="Google Shape;6727;p79"/>
          <p:cNvSpPr/>
          <p:nvPr/>
        </p:nvSpPr>
        <p:spPr>
          <a:xfrm>
            <a:off x="3456341" y="6706159"/>
            <a:ext cx="726402" cy="709718"/>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8" name="Google Shape;6728;p79"/>
          <p:cNvSpPr/>
          <p:nvPr/>
        </p:nvSpPr>
        <p:spPr>
          <a:xfrm>
            <a:off x="3465897" y="7636327"/>
            <a:ext cx="707291" cy="709172"/>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29" name="Google Shape;6729;p79"/>
          <p:cNvGrpSpPr/>
          <p:nvPr/>
        </p:nvGrpSpPr>
        <p:grpSpPr>
          <a:xfrm>
            <a:off x="7940547" y="5765941"/>
            <a:ext cx="709172" cy="707291"/>
            <a:chOff x="-30345325" y="3184750"/>
            <a:chExt cx="292225" cy="291450"/>
          </a:xfrm>
        </p:grpSpPr>
        <p:sp>
          <p:nvSpPr>
            <p:cNvPr id="6730" name="Google Shape;6730;p7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1" name="Google Shape;6731;p7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2" name="Google Shape;6732;p7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3" name="Google Shape;6733;p7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4" name="Google Shape;6734;p7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35" name="Google Shape;6735;p79"/>
          <p:cNvGrpSpPr/>
          <p:nvPr/>
        </p:nvGrpSpPr>
        <p:grpSpPr>
          <a:xfrm>
            <a:off x="2590053" y="3065893"/>
            <a:ext cx="707291" cy="707291"/>
            <a:chOff x="-35481425" y="3202075"/>
            <a:chExt cx="291450" cy="291450"/>
          </a:xfrm>
        </p:grpSpPr>
        <p:sp>
          <p:nvSpPr>
            <p:cNvPr id="6736" name="Google Shape;6736;p7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7" name="Google Shape;6737;p7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8" name="Google Shape;6738;p7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9" name="Google Shape;6739;p7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0" name="Google Shape;6740;p7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1" name="Google Shape;6741;p7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2" name="Google Shape;6742;p7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43" name="Google Shape;6743;p79"/>
          <p:cNvGrpSpPr/>
          <p:nvPr/>
        </p:nvGrpSpPr>
        <p:grpSpPr>
          <a:xfrm>
            <a:off x="2589113" y="3948945"/>
            <a:ext cx="709172" cy="705349"/>
            <a:chOff x="-35482200" y="3561225"/>
            <a:chExt cx="292225" cy="290650"/>
          </a:xfrm>
        </p:grpSpPr>
        <p:sp>
          <p:nvSpPr>
            <p:cNvPr id="6744" name="Google Shape;6744;p7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5" name="Google Shape;6745;p7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6" name="Google Shape;6746;p7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47" name="Google Shape;6747;p79"/>
          <p:cNvGrpSpPr/>
          <p:nvPr/>
        </p:nvGrpSpPr>
        <p:grpSpPr>
          <a:xfrm>
            <a:off x="2590053" y="4818680"/>
            <a:ext cx="707291" cy="707230"/>
            <a:chOff x="-35481425" y="3919600"/>
            <a:chExt cx="291450" cy="291425"/>
          </a:xfrm>
        </p:grpSpPr>
        <p:sp>
          <p:nvSpPr>
            <p:cNvPr id="6748" name="Google Shape;6748;p7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9" name="Google Shape;6749;p7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0" name="Google Shape;6750;p7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1" name="Google Shape;6751;p7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2" name="Google Shape;6752;p7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3" name="Google Shape;6753;p7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4" name="Google Shape;6754;p7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5" name="Google Shape;6755;p7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56" name="Google Shape;6756;p79"/>
          <p:cNvGrpSpPr/>
          <p:nvPr/>
        </p:nvGrpSpPr>
        <p:grpSpPr>
          <a:xfrm>
            <a:off x="7061321" y="3066863"/>
            <a:ext cx="714935" cy="705349"/>
            <a:chOff x="-33645475" y="3228075"/>
            <a:chExt cx="294600" cy="290650"/>
          </a:xfrm>
        </p:grpSpPr>
        <p:sp>
          <p:nvSpPr>
            <p:cNvPr id="6757" name="Google Shape;6757;p7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8" name="Google Shape;6758;p7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9" name="Google Shape;6759;p7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0" name="Google Shape;6760;p7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1" name="Google Shape;6761;p7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2" name="Google Shape;6762;p7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3" name="Google Shape;6763;p7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64" name="Google Shape;6764;p79"/>
          <p:cNvGrpSpPr/>
          <p:nvPr/>
        </p:nvGrpSpPr>
        <p:grpSpPr>
          <a:xfrm>
            <a:off x="7063263" y="3947033"/>
            <a:ext cx="711052" cy="709172"/>
            <a:chOff x="-33646250" y="3586425"/>
            <a:chExt cx="293000" cy="292225"/>
          </a:xfrm>
        </p:grpSpPr>
        <p:sp>
          <p:nvSpPr>
            <p:cNvPr id="6765" name="Google Shape;6765;p7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6" name="Google Shape;6766;p7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67" name="Google Shape;6767;p79"/>
          <p:cNvGrpSpPr/>
          <p:nvPr/>
        </p:nvGrpSpPr>
        <p:grpSpPr>
          <a:xfrm>
            <a:off x="7064203" y="4816737"/>
            <a:ext cx="709172" cy="711113"/>
            <a:chOff x="-33645475" y="3944800"/>
            <a:chExt cx="292225" cy="293025"/>
          </a:xfrm>
        </p:grpSpPr>
        <p:sp>
          <p:nvSpPr>
            <p:cNvPr id="6768" name="Google Shape;6768;p7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9" name="Google Shape;6769;p7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0" name="Google Shape;6770;p7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1" name="Google Shape;6771;p7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2" name="Google Shape;6772;p7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3" name="Google Shape;6773;p7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4" name="Google Shape;6774;p7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5" name="Google Shape;6775;p7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6" name="Google Shape;6776;p7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7" name="Google Shape;6777;p7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78" name="Google Shape;6778;p79"/>
          <p:cNvGrpSpPr/>
          <p:nvPr/>
        </p:nvGrpSpPr>
        <p:grpSpPr>
          <a:xfrm>
            <a:off x="4370640" y="5764212"/>
            <a:ext cx="705349" cy="710749"/>
            <a:chOff x="-31809525" y="3192625"/>
            <a:chExt cx="290650" cy="292875"/>
          </a:xfrm>
        </p:grpSpPr>
        <p:sp>
          <p:nvSpPr>
            <p:cNvPr id="6779" name="Google Shape;6779;p7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0" name="Google Shape;6780;p7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1" name="Google Shape;6781;p7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2" name="Google Shape;6782;p7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83" name="Google Shape;6783;p79"/>
          <p:cNvGrpSpPr/>
          <p:nvPr/>
        </p:nvGrpSpPr>
        <p:grpSpPr>
          <a:xfrm>
            <a:off x="4369669" y="6705317"/>
            <a:ext cx="707291" cy="711113"/>
            <a:chOff x="-31811100" y="3550975"/>
            <a:chExt cx="291450" cy="293025"/>
          </a:xfrm>
        </p:grpSpPr>
        <p:sp>
          <p:nvSpPr>
            <p:cNvPr id="6784" name="Google Shape;6784;p7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5" name="Google Shape;6785;p7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6" name="Google Shape;6786;p7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7" name="Google Shape;6787;p7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8" name="Google Shape;6788;p7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9" name="Google Shape;6789;p7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0" name="Google Shape;6790;p7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91" name="Google Shape;6791;p79"/>
          <p:cNvGrpSpPr/>
          <p:nvPr/>
        </p:nvGrpSpPr>
        <p:grpSpPr>
          <a:xfrm>
            <a:off x="4357262" y="7633923"/>
            <a:ext cx="732105" cy="713661"/>
            <a:chOff x="-31817400" y="3910025"/>
            <a:chExt cx="301675" cy="294075"/>
          </a:xfrm>
        </p:grpSpPr>
        <p:sp>
          <p:nvSpPr>
            <p:cNvPr id="6792" name="Google Shape;6792;p7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3" name="Google Shape;6793;p7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4" name="Google Shape;6794;p7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95" name="Google Shape;6795;p79"/>
          <p:cNvGrpSpPr/>
          <p:nvPr/>
        </p:nvGrpSpPr>
        <p:grpSpPr>
          <a:xfrm>
            <a:off x="7940517" y="6706287"/>
            <a:ext cx="709232" cy="709172"/>
            <a:chOff x="-30354000" y="3569100"/>
            <a:chExt cx="292250" cy="292225"/>
          </a:xfrm>
        </p:grpSpPr>
        <p:sp>
          <p:nvSpPr>
            <p:cNvPr id="6796" name="Google Shape;6796;p7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7" name="Google Shape;6797;p7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8" name="Google Shape;6798;p7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9" name="Google Shape;6799;p7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0" name="Google Shape;6800;p7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1" name="Google Shape;6801;p7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02" name="Google Shape;6802;p79"/>
          <p:cNvGrpSpPr/>
          <p:nvPr/>
        </p:nvGrpSpPr>
        <p:grpSpPr>
          <a:xfrm>
            <a:off x="3497673" y="3065893"/>
            <a:ext cx="684297" cy="707291"/>
            <a:chOff x="-35118325" y="3202075"/>
            <a:chExt cx="281975" cy="291450"/>
          </a:xfrm>
        </p:grpSpPr>
        <p:sp>
          <p:nvSpPr>
            <p:cNvPr id="6803" name="Google Shape;6803;p7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4" name="Google Shape;6804;p7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5" name="Google Shape;6805;p7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6" name="Google Shape;6806;p7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07" name="Google Shape;6807;p79"/>
          <p:cNvGrpSpPr/>
          <p:nvPr/>
        </p:nvGrpSpPr>
        <p:grpSpPr>
          <a:xfrm>
            <a:off x="3485236" y="3948399"/>
            <a:ext cx="709172" cy="706441"/>
            <a:chOff x="-35123050" y="3561225"/>
            <a:chExt cx="292225" cy="291100"/>
          </a:xfrm>
        </p:grpSpPr>
        <p:sp>
          <p:nvSpPr>
            <p:cNvPr id="6808" name="Google Shape;6808;p7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9" name="Google Shape;6809;p7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10" name="Google Shape;6810;p79"/>
          <p:cNvGrpSpPr/>
          <p:nvPr/>
        </p:nvGrpSpPr>
        <p:grpSpPr>
          <a:xfrm>
            <a:off x="3569355" y="4818680"/>
            <a:ext cx="540934" cy="707230"/>
            <a:chOff x="-35089175" y="3919600"/>
            <a:chExt cx="222900" cy="291425"/>
          </a:xfrm>
        </p:grpSpPr>
        <p:sp>
          <p:nvSpPr>
            <p:cNvPr id="6811" name="Google Shape;6811;p7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2" name="Google Shape;6812;p7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13" name="Google Shape;6813;p79"/>
          <p:cNvGrpSpPr/>
          <p:nvPr/>
        </p:nvGrpSpPr>
        <p:grpSpPr>
          <a:xfrm>
            <a:off x="7963346" y="3065406"/>
            <a:ext cx="672891" cy="708262"/>
            <a:chOff x="-33277650" y="3226875"/>
            <a:chExt cx="277275" cy="291850"/>
          </a:xfrm>
        </p:grpSpPr>
        <p:sp>
          <p:nvSpPr>
            <p:cNvPr id="6814" name="Google Shape;6814;p7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5" name="Google Shape;6815;p7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6" name="Google Shape;6816;p7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7" name="Google Shape;6817;p7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8" name="Google Shape;6818;p7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9" name="Google Shape;6819;p7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0" name="Google Shape;6820;p7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21" name="Google Shape;6821;p79"/>
          <p:cNvGrpSpPr/>
          <p:nvPr/>
        </p:nvGrpSpPr>
        <p:grpSpPr>
          <a:xfrm>
            <a:off x="7946146" y="3947973"/>
            <a:ext cx="707291" cy="707291"/>
            <a:chOff x="-33286325" y="3586425"/>
            <a:chExt cx="291450" cy="291450"/>
          </a:xfrm>
        </p:grpSpPr>
        <p:sp>
          <p:nvSpPr>
            <p:cNvPr id="6822" name="Google Shape;6822;p7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3" name="Google Shape;6823;p7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4" name="Google Shape;6824;p7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5" name="Google Shape;6825;p7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6" name="Google Shape;6826;p7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27" name="Google Shape;6827;p79"/>
          <p:cNvGrpSpPr/>
          <p:nvPr/>
        </p:nvGrpSpPr>
        <p:grpSpPr>
          <a:xfrm>
            <a:off x="7946146" y="4816737"/>
            <a:ext cx="707291" cy="711113"/>
            <a:chOff x="-33286325" y="3944800"/>
            <a:chExt cx="291450" cy="293025"/>
          </a:xfrm>
        </p:grpSpPr>
        <p:sp>
          <p:nvSpPr>
            <p:cNvPr id="6828" name="Google Shape;6828;p7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9" name="Google Shape;6829;p7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0" name="Google Shape;6830;p7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1" name="Google Shape;6831;p7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32" name="Google Shape;6832;p79"/>
          <p:cNvGrpSpPr/>
          <p:nvPr/>
        </p:nvGrpSpPr>
        <p:grpSpPr>
          <a:xfrm>
            <a:off x="5262941" y="5763059"/>
            <a:ext cx="707291" cy="713055"/>
            <a:chOff x="-31452725" y="3191825"/>
            <a:chExt cx="291450" cy="293825"/>
          </a:xfrm>
        </p:grpSpPr>
        <p:sp>
          <p:nvSpPr>
            <p:cNvPr id="6833" name="Google Shape;6833;p7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4" name="Google Shape;6834;p7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5" name="Google Shape;6835;p7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6" name="Google Shape;6836;p7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37" name="Google Shape;6837;p79"/>
          <p:cNvGrpSpPr/>
          <p:nvPr/>
        </p:nvGrpSpPr>
        <p:grpSpPr>
          <a:xfrm>
            <a:off x="5262001" y="6706287"/>
            <a:ext cx="709172" cy="709172"/>
            <a:chOff x="-31452725" y="3551775"/>
            <a:chExt cx="292225" cy="292225"/>
          </a:xfrm>
        </p:grpSpPr>
        <p:sp>
          <p:nvSpPr>
            <p:cNvPr id="6838" name="Google Shape;6838;p7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9" name="Google Shape;6839;p7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0" name="Google Shape;6840;p7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1" name="Google Shape;6841;p7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42" name="Google Shape;6842;p79"/>
          <p:cNvGrpSpPr/>
          <p:nvPr/>
        </p:nvGrpSpPr>
        <p:grpSpPr>
          <a:xfrm>
            <a:off x="5259119" y="7634257"/>
            <a:ext cx="714935" cy="712994"/>
            <a:chOff x="-31455100" y="3909350"/>
            <a:chExt cx="294600" cy="293800"/>
          </a:xfrm>
        </p:grpSpPr>
        <p:sp>
          <p:nvSpPr>
            <p:cNvPr id="6843" name="Google Shape;6843;p7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4" name="Google Shape;6844;p7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45" name="Google Shape;6845;p79"/>
          <p:cNvGrpSpPr/>
          <p:nvPr/>
        </p:nvGrpSpPr>
        <p:grpSpPr>
          <a:xfrm>
            <a:off x="7941488" y="7636168"/>
            <a:ext cx="707291" cy="709172"/>
            <a:chOff x="-30345325" y="3918800"/>
            <a:chExt cx="291450" cy="292225"/>
          </a:xfrm>
        </p:grpSpPr>
        <p:sp>
          <p:nvSpPr>
            <p:cNvPr id="6846" name="Google Shape;6846;p7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7" name="Google Shape;6847;p7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8" name="Google Shape;6848;p7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9" name="Google Shape;6849;p7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0" name="Google Shape;6850;p7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51" name="Google Shape;6851;p79"/>
          <p:cNvGrpSpPr/>
          <p:nvPr/>
        </p:nvGrpSpPr>
        <p:grpSpPr>
          <a:xfrm>
            <a:off x="4401471" y="3065893"/>
            <a:ext cx="665186" cy="707291"/>
            <a:chOff x="-34755225" y="3202075"/>
            <a:chExt cx="274100" cy="291450"/>
          </a:xfrm>
        </p:grpSpPr>
        <p:sp>
          <p:nvSpPr>
            <p:cNvPr id="6852" name="Google Shape;6852;p7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3" name="Google Shape;6853;p7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4" name="Google Shape;6854;p7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5" name="Google Shape;6855;p7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6" name="Google Shape;6856;p7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7" name="Google Shape;6857;p7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8" name="Google Shape;6858;p7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59" name="Google Shape;6859;p79"/>
          <p:cNvGrpSpPr/>
          <p:nvPr/>
        </p:nvGrpSpPr>
        <p:grpSpPr>
          <a:xfrm>
            <a:off x="4380419" y="3947974"/>
            <a:ext cx="707291" cy="707291"/>
            <a:chOff x="-34763900" y="3561225"/>
            <a:chExt cx="291450" cy="291450"/>
          </a:xfrm>
        </p:grpSpPr>
        <p:sp>
          <p:nvSpPr>
            <p:cNvPr id="6860" name="Google Shape;6860;p7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1" name="Google Shape;6861;p7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2" name="Google Shape;6862;p7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863" name="Google Shape;6863;p79"/>
          <p:cNvSpPr/>
          <p:nvPr/>
        </p:nvSpPr>
        <p:spPr>
          <a:xfrm>
            <a:off x="4379215" y="4818839"/>
            <a:ext cx="707291" cy="707230"/>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864" name="Google Shape;6864;p79"/>
          <p:cNvGrpSpPr/>
          <p:nvPr/>
        </p:nvGrpSpPr>
        <p:grpSpPr>
          <a:xfrm>
            <a:off x="1690213" y="5764999"/>
            <a:ext cx="709172" cy="709172"/>
            <a:chOff x="-32927950" y="3227275"/>
            <a:chExt cx="292225" cy="292225"/>
          </a:xfrm>
        </p:grpSpPr>
        <p:sp>
          <p:nvSpPr>
            <p:cNvPr id="6865" name="Google Shape;6865;p7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6" name="Google Shape;6866;p7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7" name="Google Shape;6867;p7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8" name="Google Shape;6868;p7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9" name="Google Shape;6869;p7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70" name="Google Shape;6870;p79"/>
          <p:cNvGrpSpPr/>
          <p:nvPr/>
        </p:nvGrpSpPr>
        <p:grpSpPr>
          <a:xfrm>
            <a:off x="1689242" y="6707226"/>
            <a:ext cx="711113" cy="707291"/>
            <a:chOff x="-32927950" y="3586425"/>
            <a:chExt cx="293025" cy="291450"/>
          </a:xfrm>
        </p:grpSpPr>
        <p:sp>
          <p:nvSpPr>
            <p:cNvPr id="6871" name="Google Shape;6871;p7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2" name="Google Shape;6872;p7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3" name="Google Shape;6873;p7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4" name="Google Shape;6874;p7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5" name="Google Shape;6875;p7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76" name="Google Shape;6876;p79"/>
          <p:cNvGrpSpPr/>
          <p:nvPr/>
        </p:nvGrpSpPr>
        <p:grpSpPr>
          <a:xfrm>
            <a:off x="1690213" y="7635196"/>
            <a:ext cx="709172" cy="711113"/>
            <a:chOff x="-32927950" y="3944800"/>
            <a:chExt cx="292225" cy="293025"/>
          </a:xfrm>
        </p:grpSpPr>
        <p:sp>
          <p:nvSpPr>
            <p:cNvPr id="6877" name="Google Shape;6877;p7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8" name="Google Shape;6878;p7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9" name="Google Shape;6879;p7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0" name="Google Shape;6880;p7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1" name="Google Shape;6881;p7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2" name="Google Shape;6882;p7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3" name="Google Shape;6883;p7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4" name="Google Shape;6884;p7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5" name="Google Shape;6885;p7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86" name="Google Shape;6886;p79"/>
          <p:cNvGrpSpPr/>
          <p:nvPr/>
        </p:nvGrpSpPr>
        <p:grpSpPr>
          <a:xfrm>
            <a:off x="6147796" y="5765698"/>
            <a:ext cx="709172" cy="707776"/>
            <a:chOff x="-31094350" y="3194000"/>
            <a:chExt cx="292225" cy="291650"/>
          </a:xfrm>
        </p:grpSpPr>
        <p:sp>
          <p:nvSpPr>
            <p:cNvPr id="6887" name="Google Shape;6887;p7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8" name="Google Shape;6888;p7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9" name="Google Shape;6889;p7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0" name="Google Shape;6890;p7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1" name="Google Shape;6891;p7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2" name="Google Shape;6892;p7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3" name="Google Shape;6893;p7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4" name="Google Shape;6894;p7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95" name="Google Shape;6895;p79"/>
          <p:cNvGrpSpPr/>
          <p:nvPr/>
        </p:nvGrpSpPr>
        <p:grpSpPr>
          <a:xfrm>
            <a:off x="6148737" y="6706682"/>
            <a:ext cx="707291" cy="708383"/>
            <a:chOff x="-31093575" y="3552550"/>
            <a:chExt cx="291450" cy="291900"/>
          </a:xfrm>
        </p:grpSpPr>
        <p:sp>
          <p:nvSpPr>
            <p:cNvPr id="6896" name="Google Shape;6896;p7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7" name="Google Shape;6897;p7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8" name="Google Shape;6898;p7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9" name="Google Shape;6899;p7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00" name="Google Shape;6900;p79"/>
          <p:cNvGrpSpPr/>
          <p:nvPr/>
        </p:nvGrpSpPr>
        <p:grpSpPr>
          <a:xfrm>
            <a:off x="6148737" y="7637139"/>
            <a:ext cx="707291" cy="707230"/>
            <a:chOff x="-31093575" y="3911725"/>
            <a:chExt cx="291450" cy="291425"/>
          </a:xfrm>
        </p:grpSpPr>
        <p:sp>
          <p:nvSpPr>
            <p:cNvPr id="6901" name="Google Shape;6901;p7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2" name="Google Shape;6902;p7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03" name="Google Shape;6903;p79"/>
          <p:cNvGrpSpPr/>
          <p:nvPr/>
        </p:nvGrpSpPr>
        <p:grpSpPr>
          <a:xfrm>
            <a:off x="4367597" y="8551072"/>
            <a:ext cx="712994" cy="709172"/>
            <a:chOff x="-29946000" y="3183175"/>
            <a:chExt cx="293800" cy="292225"/>
          </a:xfrm>
        </p:grpSpPr>
        <p:sp>
          <p:nvSpPr>
            <p:cNvPr id="6904" name="Google Shape;6904;p7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5" name="Google Shape;6905;p7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6" name="Google Shape;6906;p7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7" name="Google Shape;6907;p7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8" name="Google Shape;6908;p7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9" name="Google Shape;6909;p7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10" name="Google Shape;6910;p79"/>
          <p:cNvGrpSpPr/>
          <p:nvPr/>
        </p:nvGrpSpPr>
        <p:grpSpPr>
          <a:xfrm>
            <a:off x="5256659" y="3065377"/>
            <a:ext cx="716816" cy="708322"/>
            <a:chOff x="-34408675" y="3202075"/>
            <a:chExt cx="295375" cy="291875"/>
          </a:xfrm>
        </p:grpSpPr>
        <p:sp>
          <p:nvSpPr>
            <p:cNvPr id="6911" name="Google Shape;6911;p7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2" name="Google Shape;6912;p7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3" name="Google Shape;6913;p7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4" name="Google Shape;6914;p7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15" name="Google Shape;6915;p79"/>
          <p:cNvGrpSpPr/>
          <p:nvPr/>
        </p:nvGrpSpPr>
        <p:grpSpPr>
          <a:xfrm>
            <a:off x="5260481" y="3945365"/>
            <a:ext cx="709172" cy="712508"/>
            <a:chOff x="-34405525" y="3558075"/>
            <a:chExt cx="292225" cy="293600"/>
          </a:xfrm>
        </p:grpSpPr>
        <p:sp>
          <p:nvSpPr>
            <p:cNvPr id="6916" name="Google Shape;6916;p7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7" name="Google Shape;6917;p7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8" name="Google Shape;6918;p7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19" name="Google Shape;6919;p79"/>
          <p:cNvGrpSpPr/>
          <p:nvPr/>
        </p:nvGrpSpPr>
        <p:grpSpPr>
          <a:xfrm>
            <a:off x="5259510" y="4818680"/>
            <a:ext cx="711113" cy="707230"/>
            <a:chOff x="-34406325" y="3919600"/>
            <a:chExt cx="293025" cy="291425"/>
          </a:xfrm>
        </p:grpSpPr>
        <p:sp>
          <p:nvSpPr>
            <p:cNvPr id="6920" name="Google Shape;6920;p7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1" name="Google Shape;6921;p7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2" name="Google Shape;6922;p7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3" name="Google Shape;6923;p7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4" name="Google Shape;6924;p7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5" name="Google Shape;6925;p7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6" name="Google Shape;6926;p7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27" name="Google Shape;6927;p79"/>
          <p:cNvGrpSpPr/>
          <p:nvPr/>
        </p:nvGrpSpPr>
        <p:grpSpPr>
          <a:xfrm>
            <a:off x="2587307" y="5777406"/>
            <a:ext cx="707291" cy="684358"/>
            <a:chOff x="-32568800" y="3232000"/>
            <a:chExt cx="291450" cy="282000"/>
          </a:xfrm>
        </p:grpSpPr>
        <p:sp>
          <p:nvSpPr>
            <p:cNvPr id="6928" name="Google Shape;6928;p7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9" name="Google Shape;6929;p7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30" name="Google Shape;6930;p79"/>
          <p:cNvGrpSpPr/>
          <p:nvPr/>
        </p:nvGrpSpPr>
        <p:grpSpPr>
          <a:xfrm>
            <a:off x="2586366" y="6707226"/>
            <a:ext cx="709172" cy="707291"/>
            <a:chOff x="-32569575" y="3586425"/>
            <a:chExt cx="292225" cy="291450"/>
          </a:xfrm>
        </p:grpSpPr>
        <p:sp>
          <p:nvSpPr>
            <p:cNvPr id="6931" name="Google Shape;6931;p7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2" name="Google Shape;6932;p7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33" name="Google Shape;6933;p79"/>
          <p:cNvGrpSpPr/>
          <p:nvPr/>
        </p:nvGrpSpPr>
        <p:grpSpPr>
          <a:xfrm>
            <a:off x="2568196" y="7636410"/>
            <a:ext cx="745513" cy="708686"/>
            <a:chOff x="-32576675" y="3944600"/>
            <a:chExt cx="307200" cy="292025"/>
          </a:xfrm>
        </p:grpSpPr>
        <p:sp>
          <p:nvSpPr>
            <p:cNvPr id="6934" name="Google Shape;6934;p7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5" name="Google Shape;6935;p7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36" name="Google Shape;6936;p79"/>
          <p:cNvGrpSpPr/>
          <p:nvPr/>
        </p:nvGrpSpPr>
        <p:grpSpPr>
          <a:xfrm>
            <a:off x="7058130" y="5765000"/>
            <a:ext cx="709172" cy="709172"/>
            <a:chOff x="-30735200" y="3192625"/>
            <a:chExt cx="292225" cy="292225"/>
          </a:xfrm>
        </p:grpSpPr>
        <p:sp>
          <p:nvSpPr>
            <p:cNvPr id="6937" name="Google Shape;6937;p7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8" name="Google Shape;6938;p7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9" name="Google Shape;6939;p7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0" name="Google Shape;6940;p7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1" name="Google Shape;6941;p7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2" name="Google Shape;6942;p7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3" name="Google Shape;6943;p7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44" name="Google Shape;6944;p79"/>
          <p:cNvGrpSpPr/>
          <p:nvPr/>
        </p:nvGrpSpPr>
        <p:grpSpPr>
          <a:xfrm>
            <a:off x="7058130" y="6707865"/>
            <a:ext cx="709172" cy="706017"/>
            <a:chOff x="-30735200" y="3552550"/>
            <a:chExt cx="292225" cy="290925"/>
          </a:xfrm>
        </p:grpSpPr>
        <p:sp>
          <p:nvSpPr>
            <p:cNvPr id="6945" name="Google Shape;6945;p7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6" name="Google Shape;6946;p7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47" name="Google Shape;6947;p79"/>
          <p:cNvGrpSpPr/>
          <p:nvPr/>
        </p:nvGrpSpPr>
        <p:grpSpPr>
          <a:xfrm>
            <a:off x="7058130" y="7637109"/>
            <a:ext cx="709172" cy="707291"/>
            <a:chOff x="-30735200" y="3910925"/>
            <a:chExt cx="292225" cy="291450"/>
          </a:xfrm>
        </p:grpSpPr>
        <p:sp>
          <p:nvSpPr>
            <p:cNvPr id="6948" name="Google Shape;6948;p7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9" name="Google Shape;6949;p7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950" name="Google Shape;6950;p79"/>
          <p:cNvSpPr/>
          <p:nvPr/>
        </p:nvSpPr>
        <p:spPr>
          <a:xfrm>
            <a:off x="5264360" y="8551284"/>
            <a:ext cx="709172" cy="707291"/>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951" name="Google Shape;6951;p79"/>
          <p:cNvGrpSpPr/>
          <p:nvPr/>
        </p:nvGrpSpPr>
        <p:grpSpPr>
          <a:xfrm>
            <a:off x="9765819" y="3062842"/>
            <a:ext cx="717941" cy="718448"/>
            <a:chOff x="-57956275" y="3197925"/>
            <a:chExt cx="319000" cy="319225"/>
          </a:xfrm>
        </p:grpSpPr>
        <p:sp>
          <p:nvSpPr>
            <p:cNvPr id="6952" name="Google Shape;6952;p7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3" name="Google Shape;6953;p7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4" name="Google Shape;6954;p7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5" name="Google Shape;6955;p7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6" name="Google Shape;6956;p7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7" name="Google Shape;6957;p7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8" name="Google Shape;6958;p7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59" name="Google Shape;6959;p79"/>
          <p:cNvGrpSpPr/>
          <p:nvPr/>
        </p:nvGrpSpPr>
        <p:grpSpPr>
          <a:xfrm>
            <a:off x="9810128" y="3975693"/>
            <a:ext cx="629324" cy="717941"/>
            <a:chOff x="-57940525" y="3590375"/>
            <a:chExt cx="279625" cy="319000"/>
          </a:xfrm>
        </p:grpSpPr>
        <p:sp>
          <p:nvSpPr>
            <p:cNvPr id="6960" name="Google Shape;6960;p7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1" name="Google Shape;6961;p7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2" name="Google Shape;6962;p7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3" name="Google Shape;6963;p7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4" name="Google Shape;6964;p7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65" name="Google Shape;6965;p79"/>
          <p:cNvGrpSpPr/>
          <p:nvPr/>
        </p:nvGrpSpPr>
        <p:grpSpPr>
          <a:xfrm>
            <a:off x="9751890" y="4858434"/>
            <a:ext cx="716197" cy="717998"/>
            <a:chOff x="-57959425" y="3982600"/>
            <a:chExt cx="318225" cy="319025"/>
          </a:xfrm>
        </p:grpSpPr>
        <p:sp>
          <p:nvSpPr>
            <p:cNvPr id="6966" name="Google Shape;6966;p7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7" name="Google Shape;6967;p7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8" name="Google Shape;6968;p7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9" name="Google Shape;6969;p7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70" name="Google Shape;6970;p79"/>
          <p:cNvGrpSpPr/>
          <p:nvPr/>
        </p:nvGrpSpPr>
        <p:grpSpPr>
          <a:xfrm>
            <a:off x="14152224" y="3065092"/>
            <a:ext cx="714453" cy="714453"/>
            <a:chOff x="-55987225" y="3198925"/>
            <a:chExt cx="317450" cy="317450"/>
          </a:xfrm>
        </p:grpSpPr>
        <p:sp>
          <p:nvSpPr>
            <p:cNvPr id="6971" name="Google Shape;6971;p7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2" name="Google Shape;6972;p7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3" name="Google Shape;6973;p7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4" name="Google Shape;6974;p7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75" name="Google Shape;6975;p79"/>
          <p:cNvGrpSpPr/>
          <p:nvPr/>
        </p:nvGrpSpPr>
        <p:grpSpPr>
          <a:xfrm>
            <a:off x="14152224" y="3977156"/>
            <a:ext cx="714453" cy="714734"/>
            <a:chOff x="-55987225" y="3591025"/>
            <a:chExt cx="317450" cy="317575"/>
          </a:xfrm>
        </p:grpSpPr>
        <p:sp>
          <p:nvSpPr>
            <p:cNvPr id="6976" name="Google Shape;6976;p7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7" name="Google Shape;6977;p7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8" name="Google Shape;6978;p7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9" name="Google Shape;6979;p7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0" name="Google Shape;6980;p7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81" name="Google Shape;6981;p79"/>
          <p:cNvGrpSpPr/>
          <p:nvPr/>
        </p:nvGrpSpPr>
        <p:grpSpPr>
          <a:xfrm>
            <a:off x="14180054" y="4858434"/>
            <a:ext cx="717998" cy="717998"/>
            <a:chOff x="-55988800" y="3982600"/>
            <a:chExt cx="319025" cy="319025"/>
          </a:xfrm>
        </p:grpSpPr>
        <p:sp>
          <p:nvSpPr>
            <p:cNvPr id="6982" name="Google Shape;6982;p7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3" name="Google Shape;6983;p7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4" name="Google Shape;6984;p7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5" name="Google Shape;6985;p7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6" name="Google Shape;6986;p7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87" name="Google Shape;6987;p79"/>
          <p:cNvGrpSpPr/>
          <p:nvPr/>
        </p:nvGrpSpPr>
        <p:grpSpPr>
          <a:xfrm>
            <a:off x="11497092" y="5774349"/>
            <a:ext cx="712652" cy="717941"/>
            <a:chOff x="-54026025" y="3192625"/>
            <a:chExt cx="316650" cy="319000"/>
          </a:xfrm>
        </p:grpSpPr>
        <p:sp>
          <p:nvSpPr>
            <p:cNvPr id="6988" name="Google Shape;6988;p7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9" name="Google Shape;6989;p7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0" name="Google Shape;6990;p7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1" name="Google Shape;6991;p7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2" name="Google Shape;6992;p7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3" name="Google Shape;6993;p7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4" name="Google Shape;6994;p7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5" name="Google Shape;6995;p7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96" name="Google Shape;6996;p79"/>
          <p:cNvGrpSpPr/>
          <p:nvPr/>
        </p:nvGrpSpPr>
        <p:grpSpPr>
          <a:xfrm>
            <a:off x="11536984" y="6716296"/>
            <a:ext cx="632869" cy="716197"/>
            <a:chOff x="-54007925" y="3584850"/>
            <a:chExt cx="281200" cy="318225"/>
          </a:xfrm>
        </p:grpSpPr>
        <p:sp>
          <p:nvSpPr>
            <p:cNvPr id="6997" name="Google Shape;6997;p7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8" name="Google Shape;6998;p7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9" name="Google Shape;6999;p7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0" name="Google Shape;7000;p7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1" name="Google Shape;7001;p7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2" name="Google Shape;7002;p7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03" name="Google Shape;7003;p79"/>
          <p:cNvGrpSpPr/>
          <p:nvPr/>
        </p:nvGrpSpPr>
        <p:grpSpPr>
          <a:xfrm>
            <a:off x="11536984" y="7640066"/>
            <a:ext cx="632869" cy="717829"/>
            <a:chOff x="-54007925" y="3975575"/>
            <a:chExt cx="281200" cy="318950"/>
          </a:xfrm>
        </p:grpSpPr>
        <p:sp>
          <p:nvSpPr>
            <p:cNvPr id="7004" name="Google Shape;7004;p7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5" name="Google Shape;7005;p7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6" name="Google Shape;7006;p7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7" name="Google Shape;7007;p7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08" name="Google Shape;7008;p79"/>
          <p:cNvGrpSpPr/>
          <p:nvPr/>
        </p:nvGrpSpPr>
        <p:grpSpPr>
          <a:xfrm>
            <a:off x="16006717" y="5809008"/>
            <a:ext cx="549540" cy="716985"/>
            <a:chOff x="-52005775" y="3208025"/>
            <a:chExt cx="244175" cy="318575"/>
          </a:xfrm>
        </p:grpSpPr>
        <p:sp>
          <p:nvSpPr>
            <p:cNvPr id="7009" name="Google Shape;7009;p7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0" name="Google Shape;7010;p7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1" name="Google Shape;7011;p7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2" name="Google Shape;7012;p7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3" name="Google Shape;7013;p7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4" name="Google Shape;7014;p7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5" name="Google Shape;7015;p7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6" name="Google Shape;7016;p7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7" name="Google Shape;7017;p7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8" name="Google Shape;7018;p7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9" name="Google Shape;7019;p7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20" name="Google Shape;7020;p79"/>
          <p:cNvGrpSpPr/>
          <p:nvPr/>
        </p:nvGrpSpPr>
        <p:grpSpPr>
          <a:xfrm>
            <a:off x="10619650" y="3065092"/>
            <a:ext cx="716197" cy="716197"/>
            <a:chOff x="-57568775" y="3198925"/>
            <a:chExt cx="318225" cy="318225"/>
          </a:xfrm>
        </p:grpSpPr>
        <p:sp>
          <p:nvSpPr>
            <p:cNvPr id="7021" name="Google Shape;7021;p7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2" name="Google Shape;7022;p7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3" name="Google Shape;7023;p7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4" name="Google Shape;7024;p7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5" name="Google Shape;7025;p7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6" name="Google Shape;7026;p7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27" name="Google Shape;7027;p79"/>
          <p:cNvGrpSpPr/>
          <p:nvPr/>
        </p:nvGrpSpPr>
        <p:grpSpPr>
          <a:xfrm>
            <a:off x="10663086" y="3975693"/>
            <a:ext cx="629324" cy="716197"/>
            <a:chOff x="-57549075" y="3590375"/>
            <a:chExt cx="279625" cy="318225"/>
          </a:xfrm>
        </p:grpSpPr>
        <p:sp>
          <p:nvSpPr>
            <p:cNvPr id="7028" name="Google Shape;7028;p7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9" name="Google Shape;7029;p7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0" name="Google Shape;7030;p7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1" name="Google Shape;7031;p7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32" name="Google Shape;7032;p79"/>
          <p:cNvGrpSpPr/>
          <p:nvPr/>
        </p:nvGrpSpPr>
        <p:grpSpPr>
          <a:xfrm>
            <a:off x="10647480" y="4858434"/>
            <a:ext cx="719742" cy="719742"/>
            <a:chOff x="-57570350" y="3982600"/>
            <a:chExt cx="319800" cy="319800"/>
          </a:xfrm>
        </p:grpSpPr>
        <p:sp>
          <p:nvSpPr>
            <p:cNvPr id="7033" name="Google Shape;7033;p7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4" name="Google Shape;7034;p7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5" name="Google Shape;7035;p7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6" name="Google Shape;7036;p7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37" name="Google Shape;7037;p79"/>
          <p:cNvGrpSpPr/>
          <p:nvPr/>
        </p:nvGrpSpPr>
        <p:grpSpPr>
          <a:xfrm>
            <a:off x="15077558" y="3063292"/>
            <a:ext cx="629324" cy="717998"/>
            <a:chOff x="-55576850" y="3198125"/>
            <a:chExt cx="279625" cy="319025"/>
          </a:xfrm>
        </p:grpSpPr>
        <p:sp>
          <p:nvSpPr>
            <p:cNvPr id="7038" name="Google Shape;7038;p7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9" name="Google Shape;7039;p7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0" name="Google Shape;7040;p7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1" name="Google Shape;7041;p7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42" name="Google Shape;7042;p79"/>
          <p:cNvGrpSpPr/>
          <p:nvPr/>
        </p:nvGrpSpPr>
        <p:grpSpPr>
          <a:xfrm>
            <a:off x="15032349" y="3975243"/>
            <a:ext cx="719742" cy="716647"/>
            <a:chOff x="-55596550" y="3590175"/>
            <a:chExt cx="319800" cy="318425"/>
          </a:xfrm>
        </p:grpSpPr>
        <p:sp>
          <p:nvSpPr>
            <p:cNvPr id="7043" name="Google Shape;7043;p7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4" name="Google Shape;7044;p7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5" name="Google Shape;7045;p7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6" name="Google Shape;7046;p7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47" name="Google Shape;7047;p79"/>
          <p:cNvGrpSpPr/>
          <p:nvPr/>
        </p:nvGrpSpPr>
        <p:grpSpPr>
          <a:xfrm>
            <a:off x="15062824" y="4857928"/>
            <a:ext cx="717998" cy="718504"/>
            <a:chOff x="-55595775" y="3982375"/>
            <a:chExt cx="319025" cy="319250"/>
          </a:xfrm>
        </p:grpSpPr>
        <p:sp>
          <p:nvSpPr>
            <p:cNvPr id="7048" name="Google Shape;7048;p7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9" name="Google Shape;7049;p7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0" name="Google Shape;7050;p7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1" name="Google Shape;7051;p7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2" name="Google Shape;7052;p7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3" name="Google Shape;7053;p7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54" name="Google Shape;7054;p79"/>
          <p:cNvGrpSpPr/>
          <p:nvPr/>
        </p:nvGrpSpPr>
        <p:grpSpPr>
          <a:xfrm>
            <a:off x="12377189" y="5774349"/>
            <a:ext cx="717998" cy="716197"/>
            <a:chOff x="-53635375" y="3192625"/>
            <a:chExt cx="319025" cy="318225"/>
          </a:xfrm>
        </p:grpSpPr>
        <p:sp>
          <p:nvSpPr>
            <p:cNvPr id="7055" name="Google Shape;7055;p7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6" name="Google Shape;7056;p7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7" name="Google Shape;7057;p7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58" name="Google Shape;7058;p79"/>
          <p:cNvGrpSpPr/>
          <p:nvPr/>
        </p:nvGrpSpPr>
        <p:grpSpPr>
          <a:xfrm>
            <a:off x="12421526" y="6716296"/>
            <a:ext cx="629324" cy="717998"/>
            <a:chOff x="-53615675" y="3584850"/>
            <a:chExt cx="279625" cy="319025"/>
          </a:xfrm>
        </p:grpSpPr>
        <p:sp>
          <p:nvSpPr>
            <p:cNvPr id="7059" name="Google Shape;7059;p7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0" name="Google Shape;7060;p7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1" name="Google Shape;7061;p7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62" name="Google Shape;7062;p79"/>
          <p:cNvGrpSpPr/>
          <p:nvPr/>
        </p:nvGrpSpPr>
        <p:grpSpPr>
          <a:xfrm>
            <a:off x="12377218" y="7642148"/>
            <a:ext cx="717941" cy="715747"/>
            <a:chOff x="-53634575" y="3976500"/>
            <a:chExt cx="319000" cy="318025"/>
          </a:xfrm>
        </p:grpSpPr>
        <p:sp>
          <p:nvSpPr>
            <p:cNvPr id="7063" name="Google Shape;7063;p7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4" name="Google Shape;7064;p7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5" name="Google Shape;7065;p7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6" name="Google Shape;7066;p7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7" name="Google Shape;7067;p7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8" name="Google Shape;7068;p7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9" name="Google Shape;7069;p7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0" name="Google Shape;7070;p7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71" name="Google Shape;7071;p79"/>
          <p:cNvGrpSpPr/>
          <p:nvPr/>
        </p:nvGrpSpPr>
        <p:grpSpPr>
          <a:xfrm>
            <a:off x="15966825" y="6728055"/>
            <a:ext cx="629324" cy="716872"/>
            <a:chOff x="-52023900" y="3590075"/>
            <a:chExt cx="279625" cy="318525"/>
          </a:xfrm>
        </p:grpSpPr>
        <p:sp>
          <p:nvSpPr>
            <p:cNvPr id="7072" name="Google Shape;7072;p7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3" name="Google Shape;7073;p7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4" name="Google Shape;7074;p7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5" name="Google Shape;7075;p7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6" name="Google Shape;7076;p7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7" name="Google Shape;7077;p7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8" name="Google Shape;7078;p7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79" name="Google Shape;7079;p79"/>
          <p:cNvGrpSpPr/>
          <p:nvPr/>
        </p:nvGrpSpPr>
        <p:grpSpPr>
          <a:xfrm>
            <a:off x="11493309" y="3065092"/>
            <a:ext cx="717941" cy="717941"/>
            <a:chOff x="-57173375" y="3198925"/>
            <a:chExt cx="319000" cy="319000"/>
          </a:xfrm>
        </p:grpSpPr>
        <p:sp>
          <p:nvSpPr>
            <p:cNvPr id="7080" name="Google Shape;7080;p7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1" name="Google Shape;7081;p7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2" name="Google Shape;7082;p7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3" name="Google Shape;7083;p7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84" name="Google Shape;7084;p79"/>
          <p:cNvGrpSpPr/>
          <p:nvPr/>
        </p:nvGrpSpPr>
        <p:grpSpPr>
          <a:xfrm>
            <a:off x="11495081" y="4019973"/>
            <a:ext cx="714397" cy="629380"/>
            <a:chOff x="-57176525" y="3610050"/>
            <a:chExt cx="317425" cy="279650"/>
          </a:xfrm>
        </p:grpSpPr>
        <p:sp>
          <p:nvSpPr>
            <p:cNvPr id="7085" name="Google Shape;7085;p7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6" name="Google Shape;7086;p7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7" name="Google Shape;7087;p7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8" name="Google Shape;7088;p7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9" name="Google Shape;7089;p7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90" name="Google Shape;7090;p79"/>
          <p:cNvGrpSpPr/>
          <p:nvPr/>
        </p:nvGrpSpPr>
        <p:grpSpPr>
          <a:xfrm>
            <a:off x="11558359" y="4857084"/>
            <a:ext cx="647048" cy="717548"/>
            <a:chOff x="-57162350" y="3982000"/>
            <a:chExt cx="287500" cy="318825"/>
          </a:xfrm>
        </p:grpSpPr>
        <p:sp>
          <p:nvSpPr>
            <p:cNvPr id="7091" name="Google Shape;7091;p7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2" name="Google Shape;7092;p7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3" name="Google Shape;7093;p7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4" name="Google Shape;7094;p7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5" name="Google Shape;7095;p7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6" name="Google Shape;7096;p7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7" name="Google Shape;7097;p7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8" name="Google Shape;7098;p7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99" name="Google Shape;7099;p79"/>
          <p:cNvGrpSpPr/>
          <p:nvPr/>
        </p:nvGrpSpPr>
        <p:grpSpPr>
          <a:xfrm>
            <a:off x="15915991" y="3065092"/>
            <a:ext cx="716197" cy="712652"/>
            <a:chOff x="-55202750" y="3198925"/>
            <a:chExt cx="318225" cy="316650"/>
          </a:xfrm>
        </p:grpSpPr>
        <p:sp>
          <p:nvSpPr>
            <p:cNvPr id="7100" name="Google Shape;7100;p7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1" name="Google Shape;7101;p7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02" name="Google Shape;7102;p79"/>
          <p:cNvGrpSpPr/>
          <p:nvPr/>
        </p:nvGrpSpPr>
        <p:grpSpPr>
          <a:xfrm>
            <a:off x="15937259" y="3975693"/>
            <a:ext cx="673661" cy="716197"/>
            <a:chOff x="-55194875" y="3590375"/>
            <a:chExt cx="299325" cy="318225"/>
          </a:xfrm>
        </p:grpSpPr>
        <p:sp>
          <p:nvSpPr>
            <p:cNvPr id="7103" name="Google Shape;7103;p7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4" name="Google Shape;7104;p7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5" name="Google Shape;7105;p7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6" name="Google Shape;7106;p7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7" name="Google Shape;7107;p7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08" name="Google Shape;7108;p79"/>
          <p:cNvGrpSpPr/>
          <p:nvPr/>
        </p:nvGrpSpPr>
        <p:grpSpPr>
          <a:xfrm>
            <a:off x="15946494" y="4860235"/>
            <a:ext cx="714397" cy="714397"/>
            <a:chOff x="-55203525" y="3983400"/>
            <a:chExt cx="317425" cy="317425"/>
          </a:xfrm>
        </p:grpSpPr>
        <p:sp>
          <p:nvSpPr>
            <p:cNvPr id="7109" name="Google Shape;7109;p7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0" name="Google Shape;7110;p7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1" name="Google Shape;7111;p7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12" name="Google Shape;7112;p79"/>
          <p:cNvGrpSpPr/>
          <p:nvPr/>
        </p:nvGrpSpPr>
        <p:grpSpPr>
          <a:xfrm>
            <a:off x="13279455" y="5774349"/>
            <a:ext cx="671860" cy="717941"/>
            <a:chOff x="-53232900" y="3192625"/>
            <a:chExt cx="298525" cy="319000"/>
          </a:xfrm>
        </p:grpSpPr>
        <p:sp>
          <p:nvSpPr>
            <p:cNvPr id="7113" name="Google Shape;7113;p7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4" name="Google Shape;7114;p7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5" name="Google Shape;7115;p7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6" name="Google Shape;7116;p7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7" name="Google Shape;7117;p7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8" name="Google Shape;7118;p7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9" name="Google Shape;7119;p7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0" name="Google Shape;7120;p7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21" name="Google Shape;7121;p79"/>
          <p:cNvGrpSpPr/>
          <p:nvPr/>
        </p:nvGrpSpPr>
        <p:grpSpPr>
          <a:xfrm>
            <a:off x="13258187" y="6716296"/>
            <a:ext cx="714397" cy="712652"/>
            <a:chOff x="-53242350" y="3584850"/>
            <a:chExt cx="317425" cy="316650"/>
          </a:xfrm>
        </p:grpSpPr>
        <p:sp>
          <p:nvSpPr>
            <p:cNvPr id="7122" name="Google Shape;7122;p7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3" name="Google Shape;7123;p7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4" name="Google Shape;7124;p7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5" name="Google Shape;7125;p7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6" name="Google Shape;7126;p7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27" name="Google Shape;7127;p79"/>
          <p:cNvGrpSpPr/>
          <p:nvPr/>
        </p:nvGrpSpPr>
        <p:grpSpPr>
          <a:xfrm>
            <a:off x="13300723" y="7641698"/>
            <a:ext cx="629324" cy="717998"/>
            <a:chOff x="-53224225" y="3976300"/>
            <a:chExt cx="279625" cy="319025"/>
          </a:xfrm>
        </p:grpSpPr>
        <p:sp>
          <p:nvSpPr>
            <p:cNvPr id="7128" name="Google Shape;7128;p7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9" name="Google Shape;7129;p7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0" name="Google Shape;7130;p7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1" name="Google Shape;7131;p7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2" name="Google Shape;7132;p7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3" name="Google Shape;7133;p7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4" name="Google Shape;7134;p7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35" name="Google Shape;7135;p79"/>
          <p:cNvGrpSpPr/>
          <p:nvPr/>
        </p:nvGrpSpPr>
        <p:grpSpPr>
          <a:xfrm>
            <a:off x="15922517" y="7657058"/>
            <a:ext cx="717941" cy="716816"/>
            <a:chOff x="-52043575" y="3983125"/>
            <a:chExt cx="319000" cy="318500"/>
          </a:xfrm>
        </p:grpSpPr>
        <p:sp>
          <p:nvSpPr>
            <p:cNvPr id="7136" name="Google Shape;7136;p7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7" name="Google Shape;7137;p7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8" name="Google Shape;7138;p7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9" name="Google Shape;7139;p7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0" name="Google Shape;7140;p7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1" name="Google Shape;7141;p7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2" name="Google Shape;7142;p7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3" name="Google Shape;7143;p7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4" name="Google Shape;7144;p7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45" name="Google Shape;7145;p79"/>
          <p:cNvGrpSpPr/>
          <p:nvPr/>
        </p:nvGrpSpPr>
        <p:grpSpPr>
          <a:xfrm>
            <a:off x="12430398" y="3065092"/>
            <a:ext cx="629324" cy="717941"/>
            <a:chOff x="-56766175" y="3198925"/>
            <a:chExt cx="279625" cy="319000"/>
          </a:xfrm>
        </p:grpSpPr>
        <p:sp>
          <p:nvSpPr>
            <p:cNvPr id="7146" name="Google Shape;7146;p7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7" name="Google Shape;7147;p7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8" name="Google Shape;7148;p7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9" name="Google Shape;7149;p7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0" name="Google Shape;7150;p7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1" name="Google Shape;7151;p7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2" name="Google Shape;7152;p7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53" name="Google Shape;7153;p79"/>
          <p:cNvGrpSpPr/>
          <p:nvPr/>
        </p:nvGrpSpPr>
        <p:grpSpPr>
          <a:xfrm>
            <a:off x="12428626" y="3975693"/>
            <a:ext cx="632869" cy="716197"/>
            <a:chOff x="-56766175" y="3590375"/>
            <a:chExt cx="281200" cy="318225"/>
          </a:xfrm>
        </p:grpSpPr>
        <p:sp>
          <p:nvSpPr>
            <p:cNvPr id="7154" name="Google Shape;7154;p7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5" name="Google Shape;7155;p7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6" name="Google Shape;7156;p7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7" name="Google Shape;7157;p7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58" name="Google Shape;7158;p79"/>
          <p:cNvGrpSpPr/>
          <p:nvPr/>
        </p:nvGrpSpPr>
        <p:grpSpPr>
          <a:xfrm>
            <a:off x="12502537" y="4858434"/>
            <a:ext cx="544251" cy="716197"/>
            <a:chOff x="-56747275" y="3982600"/>
            <a:chExt cx="241825" cy="318225"/>
          </a:xfrm>
        </p:grpSpPr>
        <p:sp>
          <p:nvSpPr>
            <p:cNvPr id="7159" name="Google Shape;7159;p7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0" name="Google Shape;7160;p7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1" name="Google Shape;7161;p7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2" name="Google Shape;7162;p7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3" name="Google Shape;7163;p7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4" name="Google Shape;7164;p7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5" name="Google Shape;7165;p7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66" name="Google Shape;7166;p79"/>
          <p:cNvGrpSpPr/>
          <p:nvPr/>
        </p:nvGrpSpPr>
        <p:grpSpPr>
          <a:xfrm>
            <a:off x="9762376" y="5788527"/>
            <a:ext cx="629324" cy="717941"/>
            <a:chOff x="-54793175" y="3198925"/>
            <a:chExt cx="279625" cy="319000"/>
          </a:xfrm>
        </p:grpSpPr>
        <p:sp>
          <p:nvSpPr>
            <p:cNvPr id="7167" name="Google Shape;7167;p7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8" name="Google Shape;7168;p7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9" name="Google Shape;7169;p7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0" name="Google Shape;7170;p7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1" name="Google Shape;7171;p7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2" name="Google Shape;7172;p7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3" name="Google Shape;7173;p7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74" name="Google Shape;7174;p79"/>
          <p:cNvGrpSpPr/>
          <p:nvPr/>
        </p:nvGrpSpPr>
        <p:grpSpPr>
          <a:xfrm>
            <a:off x="9718039" y="6742909"/>
            <a:ext cx="717998" cy="685983"/>
            <a:chOff x="-54812875" y="3596675"/>
            <a:chExt cx="319025" cy="304800"/>
          </a:xfrm>
        </p:grpSpPr>
        <p:sp>
          <p:nvSpPr>
            <p:cNvPr id="7175" name="Google Shape;7175;p7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6" name="Google Shape;7176;p7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7" name="Google Shape;7177;p7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8" name="Google Shape;7178;p7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9" name="Google Shape;7179;p7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0" name="Google Shape;7180;p7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1" name="Google Shape;7181;p7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182" name="Google Shape;7182;p79"/>
          <p:cNvSpPr/>
          <p:nvPr/>
        </p:nvSpPr>
        <p:spPr>
          <a:xfrm>
            <a:off x="10067821" y="7491451"/>
            <a:ext cx="16036" cy="18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3" name="Google Shape;7183;p79"/>
          <p:cNvSpPr/>
          <p:nvPr/>
        </p:nvSpPr>
        <p:spPr>
          <a:xfrm>
            <a:off x="10068721" y="7493195"/>
            <a:ext cx="14235" cy="1857"/>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184" name="Google Shape;7184;p79"/>
          <p:cNvGrpSpPr/>
          <p:nvPr/>
        </p:nvGrpSpPr>
        <p:grpSpPr>
          <a:xfrm>
            <a:off x="9762376" y="7655877"/>
            <a:ext cx="629324" cy="716197"/>
            <a:chOff x="-54793175" y="3982600"/>
            <a:chExt cx="279625" cy="318225"/>
          </a:xfrm>
        </p:grpSpPr>
        <p:sp>
          <p:nvSpPr>
            <p:cNvPr id="7185" name="Google Shape;7185;p7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6" name="Google Shape;7186;p7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7" name="Google Shape;7187;p7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8" name="Google Shape;7188;p7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9" name="Google Shape;7189;p7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0" name="Google Shape;7190;p7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1" name="Google Shape;7191;p7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92" name="Google Shape;7192;p79"/>
          <p:cNvGrpSpPr/>
          <p:nvPr/>
        </p:nvGrpSpPr>
        <p:grpSpPr>
          <a:xfrm>
            <a:off x="14185293" y="5774349"/>
            <a:ext cx="629324" cy="716197"/>
            <a:chOff x="-52832000" y="3192625"/>
            <a:chExt cx="279625" cy="318225"/>
          </a:xfrm>
        </p:grpSpPr>
        <p:sp>
          <p:nvSpPr>
            <p:cNvPr id="7193" name="Google Shape;7193;p7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4" name="Google Shape;7194;p7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5" name="Google Shape;7195;p7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6" name="Google Shape;7196;p7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7" name="Google Shape;7197;p7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8" name="Google Shape;7198;p7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9" name="Google Shape;7199;p7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0" name="Google Shape;7200;p7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01" name="Google Shape;7201;p79"/>
          <p:cNvGrpSpPr/>
          <p:nvPr/>
        </p:nvGrpSpPr>
        <p:grpSpPr>
          <a:xfrm>
            <a:off x="14140985" y="6718097"/>
            <a:ext cx="717941" cy="714397"/>
            <a:chOff x="-52851675" y="3585650"/>
            <a:chExt cx="319000" cy="317425"/>
          </a:xfrm>
        </p:grpSpPr>
        <p:sp>
          <p:nvSpPr>
            <p:cNvPr id="7202" name="Google Shape;7202;p7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3" name="Google Shape;7203;p7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4" name="Google Shape;7204;p7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5" name="Google Shape;7205;p7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6" name="Google Shape;7206;p7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7" name="Google Shape;7207;p7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08" name="Google Shape;7208;p79"/>
          <p:cNvGrpSpPr/>
          <p:nvPr/>
        </p:nvGrpSpPr>
        <p:grpSpPr>
          <a:xfrm>
            <a:off x="14185293" y="7641698"/>
            <a:ext cx="629324" cy="717998"/>
            <a:chOff x="-52832000" y="3976300"/>
            <a:chExt cx="279625" cy="319025"/>
          </a:xfrm>
        </p:grpSpPr>
        <p:sp>
          <p:nvSpPr>
            <p:cNvPr id="7209" name="Google Shape;7209;p7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0" name="Google Shape;7210;p7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1" name="Google Shape;7211;p7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2" name="Google Shape;7212;p7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3" name="Google Shape;7213;p7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14" name="Google Shape;7214;p79"/>
          <p:cNvGrpSpPr/>
          <p:nvPr/>
        </p:nvGrpSpPr>
        <p:grpSpPr>
          <a:xfrm>
            <a:off x="12419705" y="8550993"/>
            <a:ext cx="632869" cy="716197"/>
            <a:chOff x="-51633225" y="3198925"/>
            <a:chExt cx="281200" cy="318225"/>
          </a:xfrm>
        </p:grpSpPr>
        <p:sp>
          <p:nvSpPr>
            <p:cNvPr id="7215" name="Google Shape;7215;p7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6" name="Google Shape;7216;p7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7" name="Google Shape;7217;p7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8" name="Google Shape;7218;p7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9" name="Google Shape;7219;p7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0" name="Google Shape;7220;p7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1" name="Google Shape;7221;p7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22" name="Google Shape;7222;p79"/>
          <p:cNvGrpSpPr/>
          <p:nvPr/>
        </p:nvGrpSpPr>
        <p:grpSpPr>
          <a:xfrm>
            <a:off x="13257353" y="3066837"/>
            <a:ext cx="730376" cy="714453"/>
            <a:chOff x="-56396775" y="3199700"/>
            <a:chExt cx="324525" cy="317450"/>
          </a:xfrm>
        </p:grpSpPr>
        <p:sp>
          <p:nvSpPr>
            <p:cNvPr id="7223" name="Google Shape;7223;p7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4" name="Google Shape;7224;p7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5" name="Google Shape;7225;p7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6" name="Google Shape;7226;p7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7" name="Google Shape;7227;p7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8" name="Google Shape;7228;p7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29" name="Google Shape;7229;p79"/>
          <p:cNvGrpSpPr/>
          <p:nvPr/>
        </p:nvGrpSpPr>
        <p:grpSpPr>
          <a:xfrm>
            <a:off x="13263542" y="3998705"/>
            <a:ext cx="717998" cy="671917"/>
            <a:chOff x="-56394425" y="3600600"/>
            <a:chExt cx="319025" cy="298550"/>
          </a:xfrm>
        </p:grpSpPr>
        <p:sp>
          <p:nvSpPr>
            <p:cNvPr id="7230" name="Google Shape;7230;p7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1" name="Google Shape;7231;p7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2" name="Google Shape;7232;p7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33" name="Google Shape;7233;p79"/>
          <p:cNvGrpSpPr/>
          <p:nvPr/>
        </p:nvGrpSpPr>
        <p:grpSpPr>
          <a:xfrm>
            <a:off x="13325075" y="4860235"/>
            <a:ext cx="654137" cy="714397"/>
            <a:chOff x="-56379450" y="3983400"/>
            <a:chExt cx="290650" cy="317425"/>
          </a:xfrm>
        </p:grpSpPr>
        <p:sp>
          <p:nvSpPr>
            <p:cNvPr id="7234" name="Google Shape;7234;p7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5" name="Google Shape;7235;p7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6" name="Google Shape;7236;p7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7" name="Google Shape;7237;p7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8" name="Google Shape;7238;p7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9" name="Google Shape;7239;p7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0" name="Google Shape;7240;p79"/>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1" name="Google Shape;7241;p79"/>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42" name="Google Shape;7242;p79"/>
          <p:cNvGrpSpPr/>
          <p:nvPr/>
        </p:nvGrpSpPr>
        <p:grpSpPr>
          <a:xfrm>
            <a:off x="10652484" y="5788527"/>
            <a:ext cx="632869" cy="717941"/>
            <a:chOff x="-54401725" y="3198925"/>
            <a:chExt cx="281200" cy="319000"/>
          </a:xfrm>
        </p:grpSpPr>
        <p:sp>
          <p:nvSpPr>
            <p:cNvPr id="7243" name="Google Shape;7243;p7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4" name="Google Shape;7244;p7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5" name="Google Shape;7245;p7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6" name="Google Shape;7246;p7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7" name="Google Shape;7247;p7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8" name="Google Shape;7248;p7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9" name="Google Shape;7249;p7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0" name="Google Shape;7250;p7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1" name="Google Shape;7251;p7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2" name="Google Shape;7252;p7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3" name="Google Shape;7253;p7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54" name="Google Shape;7254;p79"/>
          <p:cNvGrpSpPr/>
          <p:nvPr/>
        </p:nvGrpSpPr>
        <p:grpSpPr>
          <a:xfrm>
            <a:off x="10654256" y="6728731"/>
            <a:ext cx="629324" cy="716197"/>
            <a:chOff x="-54401725" y="3590375"/>
            <a:chExt cx="279625" cy="318225"/>
          </a:xfrm>
        </p:grpSpPr>
        <p:sp>
          <p:nvSpPr>
            <p:cNvPr id="7255" name="Google Shape;7255;p7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6" name="Google Shape;7256;p7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7" name="Google Shape;7257;p7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8" name="Google Shape;7258;p7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9" name="Google Shape;7259;p7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0" name="Google Shape;7260;p7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61" name="Google Shape;7261;p79"/>
          <p:cNvGrpSpPr/>
          <p:nvPr/>
        </p:nvGrpSpPr>
        <p:grpSpPr>
          <a:xfrm>
            <a:off x="10649839" y="7655877"/>
            <a:ext cx="638158" cy="716197"/>
            <a:chOff x="-54403300" y="3982600"/>
            <a:chExt cx="283550" cy="318225"/>
          </a:xfrm>
        </p:grpSpPr>
        <p:sp>
          <p:nvSpPr>
            <p:cNvPr id="7262" name="Google Shape;7262;p7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3" name="Google Shape;7263;p7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4" name="Google Shape;7264;p7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5" name="Google Shape;7265;p7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6" name="Google Shape;7266;p7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67" name="Google Shape;7267;p79"/>
          <p:cNvGrpSpPr/>
          <p:nvPr/>
        </p:nvGrpSpPr>
        <p:grpSpPr>
          <a:xfrm>
            <a:off x="15024626" y="5778344"/>
            <a:ext cx="712596" cy="713947"/>
            <a:chOff x="-52458650" y="3194400"/>
            <a:chExt cx="316625" cy="317225"/>
          </a:xfrm>
        </p:grpSpPr>
        <p:sp>
          <p:nvSpPr>
            <p:cNvPr id="7268" name="Google Shape;7268;p7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9" name="Google Shape;7269;p7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0" name="Google Shape;7270;p7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1" name="Google Shape;7271;p7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2" name="Google Shape;7272;p7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3" name="Google Shape;7273;p7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4" name="Google Shape;7274;p7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5" name="Google Shape;7275;p7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76" name="Google Shape;7276;p79"/>
          <p:cNvGrpSpPr/>
          <p:nvPr/>
        </p:nvGrpSpPr>
        <p:grpSpPr>
          <a:xfrm>
            <a:off x="15043222" y="6716296"/>
            <a:ext cx="675405" cy="715691"/>
            <a:chOff x="-52450000" y="3584850"/>
            <a:chExt cx="300100" cy="318000"/>
          </a:xfrm>
        </p:grpSpPr>
        <p:sp>
          <p:nvSpPr>
            <p:cNvPr id="7277" name="Google Shape;7277;p7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8" name="Google Shape;7278;p7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9" name="Google Shape;7279;p7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0" name="Google Shape;7280;p7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1" name="Google Shape;7281;p7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2" name="Google Shape;7282;p7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3" name="Google Shape;7283;p7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84" name="Google Shape;7284;p79"/>
          <p:cNvGrpSpPr/>
          <p:nvPr/>
        </p:nvGrpSpPr>
        <p:grpSpPr>
          <a:xfrm>
            <a:off x="15066263" y="7645242"/>
            <a:ext cx="629324" cy="714453"/>
            <a:chOff x="-52440550" y="3977875"/>
            <a:chExt cx="279625" cy="317450"/>
          </a:xfrm>
        </p:grpSpPr>
        <p:sp>
          <p:nvSpPr>
            <p:cNvPr id="7285" name="Google Shape;7285;p7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6" name="Google Shape;7286;p7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7" name="Google Shape;7287;p7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8" name="Google Shape;7288;p7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9" name="Google Shape;7289;p7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0" name="Google Shape;7290;p7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1" name="Google Shape;7291;p7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2" name="Google Shape;7292;p7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93" name="Google Shape;7293;p79"/>
          <p:cNvGrpSpPr/>
          <p:nvPr/>
        </p:nvGrpSpPr>
        <p:grpSpPr>
          <a:xfrm>
            <a:off x="13290131" y="8557654"/>
            <a:ext cx="629324" cy="717998"/>
            <a:chOff x="-51623775" y="3584850"/>
            <a:chExt cx="279625" cy="319025"/>
          </a:xfrm>
        </p:grpSpPr>
        <p:sp>
          <p:nvSpPr>
            <p:cNvPr id="7294" name="Google Shape;7294;p7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5" name="Google Shape;7295;p7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6" name="Google Shape;7296;p7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7" name="Google Shape;7297;p7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8" name="Google Shape;7298;p7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9" name="Google Shape;7299;p7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0" name="Google Shape;7300;p7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1" name="Google Shape;7301;p7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2" name="Google Shape;7302;p7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06" name="Shape 7306"/>
        <p:cNvGrpSpPr/>
        <p:nvPr/>
      </p:nvGrpSpPr>
      <p:grpSpPr>
        <a:xfrm>
          <a:off x="0" y="0"/>
          <a:ext cx="0" cy="0"/>
          <a:chOff x="0" y="0"/>
          <a:chExt cx="0" cy="0"/>
        </a:xfrm>
      </p:grpSpPr>
      <p:sp>
        <p:nvSpPr>
          <p:cNvPr id="7307" name="Google Shape;7307;p80"/>
          <p:cNvSpPr txBox="1"/>
          <p:nvPr>
            <p:ph idx="4294967295" type="title"/>
          </p:nvPr>
        </p:nvSpPr>
        <p:spPr>
          <a:xfrm>
            <a:off x="169935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308" name="Google Shape;7308;p80"/>
          <p:cNvSpPr txBox="1"/>
          <p:nvPr>
            <p:ph idx="4294967295" type="title"/>
          </p:nvPr>
        </p:nvSpPr>
        <p:spPr>
          <a:xfrm>
            <a:off x="971680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309" name="Google Shape;7309;p80"/>
          <p:cNvGrpSpPr/>
          <p:nvPr/>
        </p:nvGrpSpPr>
        <p:grpSpPr>
          <a:xfrm>
            <a:off x="1771351" y="3078498"/>
            <a:ext cx="552006" cy="714601"/>
            <a:chOff x="-50469125" y="3183175"/>
            <a:chExt cx="233150" cy="301825"/>
          </a:xfrm>
        </p:grpSpPr>
        <p:sp>
          <p:nvSpPr>
            <p:cNvPr id="7310" name="Google Shape;7310;p8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1" name="Google Shape;7311;p8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2" name="Google Shape;7312;p8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13" name="Google Shape;7313;p80"/>
          <p:cNvGrpSpPr/>
          <p:nvPr/>
        </p:nvGrpSpPr>
        <p:grpSpPr>
          <a:xfrm>
            <a:off x="1691148" y="3949301"/>
            <a:ext cx="712411" cy="710576"/>
            <a:chOff x="-50504575" y="3550975"/>
            <a:chExt cx="300900" cy="300125"/>
          </a:xfrm>
        </p:grpSpPr>
        <p:sp>
          <p:nvSpPr>
            <p:cNvPr id="7314" name="Google Shape;7314;p8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5" name="Google Shape;7315;p8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6" name="Google Shape;7316;p8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7" name="Google Shape;7317;p8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18" name="Google Shape;7318;p80"/>
          <p:cNvGrpSpPr/>
          <p:nvPr/>
        </p:nvGrpSpPr>
        <p:grpSpPr>
          <a:xfrm>
            <a:off x="1691148" y="4825787"/>
            <a:ext cx="712411" cy="708682"/>
            <a:chOff x="-50503000" y="3921175"/>
            <a:chExt cx="300900" cy="299325"/>
          </a:xfrm>
        </p:grpSpPr>
        <p:sp>
          <p:nvSpPr>
            <p:cNvPr id="7319" name="Google Shape;7319;p8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0" name="Google Shape;7320;p8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1" name="Google Shape;7321;p8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2" name="Google Shape;7322;p8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3" name="Google Shape;7323;p8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24" name="Google Shape;7324;p80"/>
          <p:cNvGrpSpPr/>
          <p:nvPr/>
        </p:nvGrpSpPr>
        <p:grpSpPr>
          <a:xfrm>
            <a:off x="6099255" y="3117623"/>
            <a:ext cx="710517" cy="712411"/>
            <a:chOff x="-48630025" y="3199700"/>
            <a:chExt cx="300100" cy="300900"/>
          </a:xfrm>
        </p:grpSpPr>
        <p:sp>
          <p:nvSpPr>
            <p:cNvPr id="7325" name="Google Shape;7325;p8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6" name="Google Shape;7326;p8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7" name="Google Shape;7327;p8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28" name="Google Shape;7328;p80"/>
          <p:cNvGrpSpPr/>
          <p:nvPr/>
        </p:nvGrpSpPr>
        <p:grpSpPr>
          <a:xfrm>
            <a:off x="6099255" y="3992214"/>
            <a:ext cx="710517" cy="710517"/>
            <a:chOff x="-48630025" y="3569100"/>
            <a:chExt cx="300100" cy="300100"/>
          </a:xfrm>
        </p:grpSpPr>
        <p:sp>
          <p:nvSpPr>
            <p:cNvPr id="7329" name="Google Shape;7329;p8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0" name="Google Shape;7330;p8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1" name="Google Shape;7331;p8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2" name="Google Shape;7332;p8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3" name="Google Shape;7333;p8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4" name="Google Shape;7334;p8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5" name="Google Shape;7335;p8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6" name="Google Shape;7336;p8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7" name="Google Shape;7337;p8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8" name="Google Shape;7338;p8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39" name="Google Shape;7339;p80"/>
          <p:cNvGrpSpPr/>
          <p:nvPr/>
        </p:nvGrpSpPr>
        <p:grpSpPr>
          <a:xfrm>
            <a:off x="6100202" y="4866806"/>
            <a:ext cx="708623" cy="706788"/>
            <a:chOff x="-48629225" y="3938500"/>
            <a:chExt cx="299300" cy="298525"/>
          </a:xfrm>
        </p:grpSpPr>
        <p:sp>
          <p:nvSpPr>
            <p:cNvPr id="7340" name="Google Shape;7340;p8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1" name="Google Shape;7341;p8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2" name="Google Shape;7342;p8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3" name="Google Shape;7343;p8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44" name="Google Shape;7344;p80"/>
          <p:cNvGrpSpPr/>
          <p:nvPr/>
        </p:nvGrpSpPr>
        <p:grpSpPr>
          <a:xfrm>
            <a:off x="3571007" y="5809487"/>
            <a:ext cx="622916" cy="708682"/>
            <a:chOff x="-46762575" y="3200500"/>
            <a:chExt cx="263100" cy="299325"/>
          </a:xfrm>
        </p:grpSpPr>
        <p:sp>
          <p:nvSpPr>
            <p:cNvPr id="7345" name="Google Shape;7345;p8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6" name="Google Shape;7346;p8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7" name="Google Shape;7347;p8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8" name="Google Shape;7348;p8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9" name="Google Shape;7349;p8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50" name="Google Shape;7350;p80"/>
          <p:cNvGrpSpPr/>
          <p:nvPr/>
        </p:nvGrpSpPr>
        <p:grpSpPr>
          <a:xfrm>
            <a:off x="3527177" y="6726932"/>
            <a:ext cx="710576" cy="624750"/>
            <a:chOff x="-46779900" y="3588000"/>
            <a:chExt cx="300125" cy="263875"/>
          </a:xfrm>
        </p:grpSpPr>
        <p:sp>
          <p:nvSpPr>
            <p:cNvPr id="7351" name="Google Shape;7351;p8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2" name="Google Shape;7352;p8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3" name="Google Shape;7353;p8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4" name="Google Shape;7354;p8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55" name="Google Shape;7355;p80"/>
          <p:cNvGrpSpPr/>
          <p:nvPr/>
        </p:nvGrpSpPr>
        <p:grpSpPr>
          <a:xfrm>
            <a:off x="3528124" y="7556776"/>
            <a:ext cx="708682" cy="706788"/>
            <a:chOff x="-46779100" y="3938500"/>
            <a:chExt cx="299325" cy="298525"/>
          </a:xfrm>
        </p:grpSpPr>
        <p:sp>
          <p:nvSpPr>
            <p:cNvPr id="7356" name="Google Shape;7356;p8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7" name="Google Shape;7357;p8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58" name="Google Shape;7358;p80"/>
          <p:cNvGrpSpPr/>
          <p:nvPr/>
        </p:nvGrpSpPr>
        <p:grpSpPr>
          <a:xfrm>
            <a:off x="7943599" y="5822509"/>
            <a:ext cx="710517" cy="710576"/>
            <a:chOff x="-44924250" y="3206000"/>
            <a:chExt cx="300100" cy="300125"/>
          </a:xfrm>
        </p:grpSpPr>
        <p:sp>
          <p:nvSpPr>
            <p:cNvPr id="7359" name="Google Shape;7359;p8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0" name="Google Shape;7360;p8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1" name="Google Shape;7361;p8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2" name="Google Shape;7362;p8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3" name="Google Shape;7363;p8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64" name="Google Shape;7364;p80"/>
          <p:cNvGrpSpPr/>
          <p:nvPr/>
        </p:nvGrpSpPr>
        <p:grpSpPr>
          <a:xfrm>
            <a:off x="2572571" y="3078498"/>
            <a:ext cx="710517" cy="710517"/>
            <a:chOff x="-50134375" y="3183175"/>
            <a:chExt cx="300100" cy="300100"/>
          </a:xfrm>
        </p:grpSpPr>
        <p:sp>
          <p:nvSpPr>
            <p:cNvPr id="7365" name="Google Shape;7365;p8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6" name="Google Shape;7366;p8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7" name="Google Shape;7367;p8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8" name="Google Shape;7368;p8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9" name="Google Shape;7369;p8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0" name="Google Shape;7370;p8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1" name="Google Shape;7371;p8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2" name="Google Shape;7372;p8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3" name="Google Shape;7373;p8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4" name="Google Shape;7374;p8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75" name="Google Shape;7375;p80"/>
          <p:cNvGrpSpPr/>
          <p:nvPr/>
        </p:nvGrpSpPr>
        <p:grpSpPr>
          <a:xfrm>
            <a:off x="2572571" y="3949301"/>
            <a:ext cx="710517" cy="710576"/>
            <a:chOff x="-50134375" y="3550975"/>
            <a:chExt cx="300100" cy="300125"/>
          </a:xfrm>
        </p:grpSpPr>
        <p:sp>
          <p:nvSpPr>
            <p:cNvPr id="7376" name="Google Shape;7376;p8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7" name="Google Shape;7377;p8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78" name="Google Shape;7378;p80"/>
          <p:cNvGrpSpPr/>
          <p:nvPr/>
        </p:nvGrpSpPr>
        <p:grpSpPr>
          <a:xfrm>
            <a:off x="2572571" y="4824366"/>
            <a:ext cx="710517" cy="710102"/>
            <a:chOff x="-50134375" y="3920575"/>
            <a:chExt cx="300100" cy="299925"/>
          </a:xfrm>
        </p:grpSpPr>
        <p:sp>
          <p:nvSpPr>
            <p:cNvPr id="7379" name="Google Shape;7379;p8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0" name="Google Shape;7380;p8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1" name="Google Shape;7381;p8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82" name="Google Shape;7382;p80"/>
          <p:cNvGrpSpPr/>
          <p:nvPr/>
        </p:nvGrpSpPr>
        <p:grpSpPr>
          <a:xfrm>
            <a:off x="6994020" y="3119517"/>
            <a:ext cx="714246" cy="710517"/>
            <a:chOff x="-48262200" y="3200500"/>
            <a:chExt cx="301675" cy="300100"/>
          </a:xfrm>
        </p:grpSpPr>
        <p:sp>
          <p:nvSpPr>
            <p:cNvPr id="7383" name="Google Shape;7383;p8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4" name="Google Shape;7384;p8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5" name="Google Shape;7385;p8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6" name="Google Shape;7386;p8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7" name="Google Shape;7387;p8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8" name="Google Shape;7388;p8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9" name="Google Shape;7389;p8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0" name="Google Shape;7390;p8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1" name="Google Shape;7391;p8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92" name="Google Shape;7392;p80"/>
          <p:cNvGrpSpPr/>
          <p:nvPr/>
        </p:nvGrpSpPr>
        <p:grpSpPr>
          <a:xfrm>
            <a:off x="7052766" y="3993694"/>
            <a:ext cx="596754" cy="709037"/>
            <a:chOff x="-48233050" y="3569725"/>
            <a:chExt cx="252050" cy="299475"/>
          </a:xfrm>
        </p:grpSpPr>
        <p:sp>
          <p:nvSpPr>
            <p:cNvPr id="7393" name="Google Shape;7393;p8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4" name="Google Shape;7394;p8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5" name="Google Shape;7395;p8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96" name="Google Shape;7396;p80"/>
          <p:cNvGrpSpPr/>
          <p:nvPr/>
        </p:nvGrpSpPr>
        <p:grpSpPr>
          <a:xfrm>
            <a:off x="7100295" y="4861183"/>
            <a:ext cx="501694" cy="716140"/>
            <a:chOff x="-48216525" y="3936125"/>
            <a:chExt cx="211900" cy="302475"/>
          </a:xfrm>
        </p:grpSpPr>
        <p:sp>
          <p:nvSpPr>
            <p:cNvPr id="7397" name="Google Shape;7397;p8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8" name="Google Shape;7398;p8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9" name="Google Shape;7399;p8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0" name="Google Shape;7400;p8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01" name="Google Shape;7401;p80"/>
          <p:cNvGrpSpPr/>
          <p:nvPr/>
        </p:nvGrpSpPr>
        <p:grpSpPr>
          <a:xfrm>
            <a:off x="4411732" y="5811322"/>
            <a:ext cx="710517" cy="710576"/>
            <a:chOff x="-46410500" y="3201275"/>
            <a:chExt cx="300100" cy="300125"/>
          </a:xfrm>
        </p:grpSpPr>
        <p:sp>
          <p:nvSpPr>
            <p:cNvPr id="7402" name="Google Shape;7402;p8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3" name="Google Shape;7403;p8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4" name="Google Shape;7404;p8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5" name="Google Shape;7405;p8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6" name="Google Shape;7406;p8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07" name="Google Shape;7407;p80"/>
          <p:cNvGrpSpPr/>
          <p:nvPr/>
        </p:nvGrpSpPr>
        <p:grpSpPr>
          <a:xfrm>
            <a:off x="4411732" y="6682185"/>
            <a:ext cx="710517" cy="712411"/>
            <a:chOff x="-46409700" y="3569100"/>
            <a:chExt cx="300100" cy="300900"/>
          </a:xfrm>
        </p:grpSpPr>
        <p:sp>
          <p:nvSpPr>
            <p:cNvPr id="7408" name="Google Shape;7408;p8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9" name="Google Shape;7409;p8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0" name="Google Shape;7410;p8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1" name="Google Shape;7411;p8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2" name="Google Shape;7412;p8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13" name="Google Shape;7413;p80"/>
          <p:cNvGrpSpPr/>
          <p:nvPr/>
        </p:nvGrpSpPr>
        <p:grpSpPr>
          <a:xfrm>
            <a:off x="4387494" y="7553047"/>
            <a:ext cx="758993" cy="716140"/>
            <a:chOff x="-46422300" y="3936925"/>
            <a:chExt cx="320575" cy="302475"/>
          </a:xfrm>
        </p:grpSpPr>
        <p:sp>
          <p:nvSpPr>
            <p:cNvPr id="7414" name="Google Shape;7414;p8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5" name="Google Shape;7415;p8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16" name="Google Shape;7416;p80"/>
          <p:cNvGrpSpPr/>
          <p:nvPr/>
        </p:nvGrpSpPr>
        <p:grpSpPr>
          <a:xfrm>
            <a:off x="7942653" y="6661705"/>
            <a:ext cx="712411" cy="710517"/>
            <a:chOff x="-44914800" y="3560450"/>
            <a:chExt cx="300900" cy="300100"/>
          </a:xfrm>
        </p:grpSpPr>
        <p:sp>
          <p:nvSpPr>
            <p:cNvPr id="7417" name="Google Shape;7417;p8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8" name="Google Shape;7418;p8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9" name="Google Shape;7419;p8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0" name="Google Shape;7420;p8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1" name="Google Shape;7421;p8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22" name="Google Shape;7422;p80"/>
          <p:cNvGrpSpPr/>
          <p:nvPr/>
        </p:nvGrpSpPr>
        <p:grpSpPr>
          <a:xfrm>
            <a:off x="3452756" y="3078972"/>
            <a:ext cx="708623" cy="708208"/>
            <a:chOff x="-49764975" y="3183375"/>
            <a:chExt cx="299300" cy="299125"/>
          </a:xfrm>
        </p:grpSpPr>
        <p:sp>
          <p:nvSpPr>
            <p:cNvPr id="7423" name="Google Shape;7423;p8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4" name="Google Shape;7424;p8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5" name="Google Shape;7425;p8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6" name="Google Shape;7426;p8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7" name="Google Shape;7427;p8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8" name="Google Shape;7428;p8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9" name="Google Shape;7429;p8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0" name="Google Shape;7430;p8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1" name="Google Shape;7431;p8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32" name="Google Shape;7432;p80"/>
          <p:cNvGrpSpPr/>
          <p:nvPr/>
        </p:nvGrpSpPr>
        <p:grpSpPr>
          <a:xfrm>
            <a:off x="3452756" y="3949893"/>
            <a:ext cx="708623" cy="711819"/>
            <a:chOff x="-49764975" y="3551225"/>
            <a:chExt cx="299300" cy="300650"/>
          </a:xfrm>
        </p:grpSpPr>
        <p:sp>
          <p:nvSpPr>
            <p:cNvPr id="7433" name="Google Shape;7433;p8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4" name="Google Shape;7434;p8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5" name="Google Shape;7435;p8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6" name="Google Shape;7436;p8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7" name="Google Shape;7437;p8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8" name="Google Shape;7438;p8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9" name="Google Shape;7439;p8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0" name="Google Shape;7440;p8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1" name="Google Shape;7441;p8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2" name="Google Shape;7442;p8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3" name="Google Shape;7443;p8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44" name="Google Shape;7444;p80"/>
          <p:cNvGrpSpPr/>
          <p:nvPr/>
        </p:nvGrpSpPr>
        <p:grpSpPr>
          <a:xfrm>
            <a:off x="3448080" y="4823419"/>
            <a:ext cx="717975" cy="711049"/>
            <a:chOff x="-49766550" y="3920175"/>
            <a:chExt cx="303250" cy="300325"/>
          </a:xfrm>
        </p:grpSpPr>
        <p:sp>
          <p:nvSpPr>
            <p:cNvPr id="7445" name="Google Shape;7445;p8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6" name="Google Shape;7446;p8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7" name="Google Shape;7447;p8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8" name="Google Shape;7448;p8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49" name="Google Shape;7449;p80"/>
          <p:cNvGrpSpPr/>
          <p:nvPr/>
        </p:nvGrpSpPr>
        <p:grpSpPr>
          <a:xfrm>
            <a:off x="7879142" y="3119517"/>
            <a:ext cx="714246" cy="708682"/>
            <a:chOff x="-47892800" y="3200500"/>
            <a:chExt cx="301675" cy="299325"/>
          </a:xfrm>
        </p:grpSpPr>
        <p:sp>
          <p:nvSpPr>
            <p:cNvPr id="7450" name="Google Shape;7450;p8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1" name="Google Shape;7451;p8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2" name="Google Shape;7452;p8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3" name="Google Shape;7453;p8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4" name="Google Shape;7454;p8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5" name="Google Shape;7455;p8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56" name="Google Shape;7456;p80"/>
          <p:cNvGrpSpPr/>
          <p:nvPr/>
        </p:nvGrpSpPr>
        <p:grpSpPr>
          <a:xfrm>
            <a:off x="8006874" y="3992214"/>
            <a:ext cx="458782" cy="710517"/>
            <a:chOff x="-47839250" y="3569100"/>
            <a:chExt cx="193775" cy="300100"/>
          </a:xfrm>
        </p:grpSpPr>
        <p:sp>
          <p:nvSpPr>
            <p:cNvPr id="7457" name="Google Shape;7457;p8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8" name="Google Shape;7458;p8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9" name="Google Shape;7459;p8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0" name="Google Shape;7460;p8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1" name="Google Shape;7461;p8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2" name="Google Shape;7462;p8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63" name="Google Shape;7463;p80"/>
          <p:cNvGrpSpPr/>
          <p:nvPr/>
        </p:nvGrpSpPr>
        <p:grpSpPr>
          <a:xfrm>
            <a:off x="7881006" y="4864912"/>
            <a:ext cx="710517" cy="712411"/>
            <a:chOff x="-47892800" y="3937700"/>
            <a:chExt cx="300100" cy="300900"/>
          </a:xfrm>
        </p:grpSpPr>
        <p:sp>
          <p:nvSpPr>
            <p:cNvPr id="7464" name="Google Shape;7464;p8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5" name="Google Shape;7465;p8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6" name="Google Shape;7466;p8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7" name="Google Shape;7467;p8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8" name="Google Shape;7468;p8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9" name="Google Shape;7469;p8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0" name="Google Shape;7470;p8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1" name="Google Shape;7471;p8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72" name="Google Shape;7472;p80"/>
          <p:cNvGrpSpPr/>
          <p:nvPr/>
        </p:nvGrpSpPr>
        <p:grpSpPr>
          <a:xfrm>
            <a:off x="5291596" y="5852341"/>
            <a:ext cx="710517" cy="622916"/>
            <a:chOff x="-46042675" y="3218600"/>
            <a:chExt cx="300100" cy="263100"/>
          </a:xfrm>
        </p:grpSpPr>
        <p:sp>
          <p:nvSpPr>
            <p:cNvPr id="7473" name="Google Shape;7473;p8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4" name="Google Shape;7474;p8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5" name="Google Shape;7475;p8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6" name="Google Shape;7476;p8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7" name="Google Shape;7477;p8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8" name="Google Shape;7478;p8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79" name="Google Shape;7479;p80"/>
          <p:cNvGrpSpPr/>
          <p:nvPr/>
        </p:nvGrpSpPr>
        <p:grpSpPr>
          <a:xfrm>
            <a:off x="5291596" y="6681238"/>
            <a:ext cx="710517" cy="646236"/>
            <a:chOff x="-46042675" y="3568700"/>
            <a:chExt cx="300100" cy="272950"/>
          </a:xfrm>
        </p:grpSpPr>
        <p:sp>
          <p:nvSpPr>
            <p:cNvPr id="7480" name="Google Shape;7480;p8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1" name="Google Shape;7481;p8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2" name="Google Shape;7482;p8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3" name="Google Shape;7483;p8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84" name="Google Shape;7484;p80"/>
          <p:cNvGrpSpPr/>
          <p:nvPr/>
        </p:nvGrpSpPr>
        <p:grpSpPr>
          <a:xfrm>
            <a:off x="5375498" y="7555178"/>
            <a:ext cx="542713" cy="712115"/>
            <a:chOff x="-46007225" y="3937825"/>
            <a:chExt cx="229225" cy="300775"/>
          </a:xfrm>
        </p:grpSpPr>
        <p:sp>
          <p:nvSpPr>
            <p:cNvPr id="7485" name="Google Shape;7485;p8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6" name="Google Shape;7486;p8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7" name="Google Shape;7487;p8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8" name="Google Shape;7488;p8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9" name="Google Shape;7489;p8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0" name="Google Shape;7490;p8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1" name="Google Shape;7491;p8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2" name="Google Shape;7492;p8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3" name="Google Shape;7493;p8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4" name="Google Shape;7494;p8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95" name="Google Shape;7495;p80"/>
          <p:cNvGrpSpPr/>
          <p:nvPr/>
        </p:nvGrpSpPr>
        <p:grpSpPr>
          <a:xfrm>
            <a:off x="7986483" y="7535349"/>
            <a:ext cx="624750" cy="715193"/>
            <a:chOff x="-44895900" y="3929450"/>
            <a:chExt cx="263875" cy="302075"/>
          </a:xfrm>
        </p:grpSpPr>
        <p:sp>
          <p:nvSpPr>
            <p:cNvPr id="7496" name="Google Shape;7496;p8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7" name="Google Shape;7497;p8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8" name="Google Shape;7498;p8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9" name="Google Shape;7499;p8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0" name="Google Shape;7500;p8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1" name="Google Shape;7501;p8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02" name="Google Shape;7502;p80"/>
          <p:cNvGrpSpPr/>
          <p:nvPr/>
        </p:nvGrpSpPr>
        <p:grpSpPr>
          <a:xfrm>
            <a:off x="4334120" y="3100872"/>
            <a:ext cx="712411" cy="665769"/>
            <a:chOff x="-49397175" y="3192625"/>
            <a:chExt cx="300900" cy="281200"/>
          </a:xfrm>
        </p:grpSpPr>
        <p:sp>
          <p:nvSpPr>
            <p:cNvPr id="7503" name="Google Shape;7503;p8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4" name="Google Shape;7504;p8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5" name="Google Shape;7505;p8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6" name="Google Shape;7506;p8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7" name="Google Shape;7507;p8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8" name="Google Shape;7508;p8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9" name="Google Shape;7509;p8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10" name="Google Shape;7510;p80"/>
          <p:cNvGrpSpPr/>
          <p:nvPr/>
        </p:nvGrpSpPr>
        <p:grpSpPr>
          <a:xfrm>
            <a:off x="4386325" y="3949301"/>
            <a:ext cx="608000" cy="712411"/>
            <a:chOff x="-49375900" y="3550975"/>
            <a:chExt cx="256800" cy="300900"/>
          </a:xfrm>
        </p:grpSpPr>
        <p:sp>
          <p:nvSpPr>
            <p:cNvPr id="7511" name="Google Shape;7511;p8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2" name="Google Shape;7512;p8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3" name="Google Shape;7513;p8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4" name="Google Shape;7514;p8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5" name="Google Shape;7515;p8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6" name="Google Shape;7516;p8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7" name="Google Shape;7517;p80"/>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8" name="Google Shape;7518;p8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9" name="Google Shape;7519;p8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0" name="Google Shape;7520;p8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1" name="Google Shape;7521;p8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22" name="Google Shape;7522;p80"/>
          <p:cNvGrpSpPr/>
          <p:nvPr/>
        </p:nvGrpSpPr>
        <p:grpSpPr>
          <a:xfrm>
            <a:off x="4377033" y="4823893"/>
            <a:ext cx="626585" cy="712411"/>
            <a:chOff x="-49378250" y="3920375"/>
            <a:chExt cx="264650" cy="300900"/>
          </a:xfrm>
        </p:grpSpPr>
        <p:sp>
          <p:nvSpPr>
            <p:cNvPr id="7523" name="Google Shape;7523;p8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4" name="Google Shape;7524;p8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5" name="Google Shape;7525;p8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6" name="Google Shape;7526;p8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7" name="Google Shape;7527;p8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8" name="Google Shape;7528;p8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9" name="Google Shape;7529;p8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30" name="Google Shape;7530;p80"/>
          <p:cNvGrpSpPr/>
          <p:nvPr/>
        </p:nvGrpSpPr>
        <p:grpSpPr>
          <a:xfrm>
            <a:off x="1815008" y="5809487"/>
            <a:ext cx="624750" cy="714246"/>
            <a:chOff x="-47505300" y="3200500"/>
            <a:chExt cx="263875" cy="301675"/>
          </a:xfrm>
        </p:grpSpPr>
        <p:sp>
          <p:nvSpPr>
            <p:cNvPr id="7531" name="Google Shape;7531;p8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2" name="Google Shape;7532;p8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3" name="Google Shape;7533;p8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4" name="Google Shape;7534;p8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5" name="Google Shape;7535;p8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6" name="Google Shape;7536;p8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7" name="Google Shape;7537;p8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8" name="Google Shape;7538;p8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9" name="Google Shape;7539;p8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0" name="Google Shape;7540;p8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1" name="Google Shape;7541;p8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2" name="Google Shape;7542;p8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3" name="Google Shape;7543;p8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44" name="Google Shape;7544;p80"/>
          <p:cNvGrpSpPr/>
          <p:nvPr/>
        </p:nvGrpSpPr>
        <p:grpSpPr>
          <a:xfrm>
            <a:off x="1771207" y="6682185"/>
            <a:ext cx="712352" cy="710102"/>
            <a:chOff x="-47524975" y="3569100"/>
            <a:chExt cx="300875" cy="299925"/>
          </a:xfrm>
        </p:grpSpPr>
        <p:sp>
          <p:nvSpPr>
            <p:cNvPr id="7545" name="Google Shape;7545;p8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6" name="Google Shape;7546;p8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7" name="Google Shape;7547;p8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8" name="Google Shape;7548;p8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9" name="Google Shape;7549;p8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50" name="Google Shape;7550;p80"/>
          <p:cNvGrpSpPr/>
          <p:nvPr/>
        </p:nvGrpSpPr>
        <p:grpSpPr>
          <a:xfrm>
            <a:off x="1772125" y="7640708"/>
            <a:ext cx="710517" cy="540819"/>
            <a:chOff x="-47523400" y="3973950"/>
            <a:chExt cx="300100" cy="228425"/>
          </a:xfrm>
        </p:grpSpPr>
        <p:sp>
          <p:nvSpPr>
            <p:cNvPr id="7551" name="Google Shape;7551;p8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2" name="Google Shape;7552;p8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3" name="Google Shape;7553;p8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4" name="Google Shape;7554;p8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5" name="Google Shape;7555;p8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56" name="Google Shape;7556;p80"/>
          <p:cNvGrpSpPr/>
          <p:nvPr/>
        </p:nvGrpSpPr>
        <p:grpSpPr>
          <a:xfrm>
            <a:off x="6182366" y="5806705"/>
            <a:ext cx="708682" cy="715193"/>
            <a:chOff x="-45673275" y="3199325"/>
            <a:chExt cx="299325" cy="302075"/>
          </a:xfrm>
        </p:grpSpPr>
        <p:sp>
          <p:nvSpPr>
            <p:cNvPr id="7557" name="Google Shape;7557;p8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8" name="Google Shape;7558;p8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9" name="Google Shape;7559;p8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60" name="Google Shape;7560;p80"/>
          <p:cNvGrpSpPr/>
          <p:nvPr/>
        </p:nvGrpSpPr>
        <p:grpSpPr>
          <a:xfrm>
            <a:off x="6180502" y="6723203"/>
            <a:ext cx="712411" cy="628479"/>
            <a:chOff x="-45674075" y="3586425"/>
            <a:chExt cx="300900" cy="265450"/>
          </a:xfrm>
        </p:grpSpPr>
        <p:sp>
          <p:nvSpPr>
            <p:cNvPr id="7561" name="Google Shape;7561;p8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2" name="Google Shape;7562;p8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63" name="Google Shape;7563;p80"/>
          <p:cNvGrpSpPr/>
          <p:nvPr/>
        </p:nvGrpSpPr>
        <p:grpSpPr>
          <a:xfrm>
            <a:off x="6182366" y="7554882"/>
            <a:ext cx="708682" cy="712411"/>
            <a:chOff x="-45673275" y="3937700"/>
            <a:chExt cx="299325" cy="300900"/>
          </a:xfrm>
        </p:grpSpPr>
        <p:sp>
          <p:nvSpPr>
            <p:cNvPr id="7564" name="Google Shape;7564;p8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5" name="Google Shape;7565;p8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6" name="Google Shape;7566;p8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7" name="Google Shape;7567;p8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8" name="Google Shape;7568;p8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9" name="Google Shape;7569;p8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70" name="Google Shape;7570;p80"/>
          <p:cNvGrpSpPr/>
          <p:nvPr/>
        </p:nvGrpSpPr>
        <p:grpSpPr>
          <a:xfrm>
            <a:off x="4410698" y="8540449"/>
            <a:ext cx="712411" cy="712411"/>
            <a:chOff x="-44512325" y="3176075"/>
            <a:chExt cx="300900" cy="300900"/>
          </a:xfrm>
        </p:grpSpPr>
        <p:sp>
          <p:nvSpPr>
            <p:cNvPr id="7571" name="Google Shape;7571;p8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2" name="Google Shape;7572;p8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3" name="Google Shape;7573;p8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74" name="Google Shape;7574;p80"/>
          <p:cNvGrpSpPr/>
          <p:nvPr/>
        </p:nvGrpSpPr>
        <p:grpSpPr>
          <a:xfrm>
            <a:off x="5217378" y="3078498"/>
            <a:ext cx="708682" cy="708682"/>
            <a:chOff x="-49027775" y="3183175"/>
            <a:chExt cx="299325" cy="299325"/>
          </a:xfrm>
        </p:grpSpPr>
        <p:sp>
          <p:nvSpPr>
            <p:cNvPr id="7575" name="Google Shape;7575;p8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6" name="Google Shape;7576;p8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7" name="Google Shape;7577;p8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8" name="Google Shape;7578;p8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79" name="Google Shape;7579;p80"/>
          <p:cNvGrpSpPr/>
          <p:nvPr/>
        </p:nvGrpSpPr>
        <p:grpSpPr>
          <a:xfrm>
            <a:off x="5216460" y="3949301"/>
            <a:ext cx="710517" cy="714305"/>
            <a:chOff x="-49027775" y="3550975"/>
            <a:chExt cx="300100" cy="301700"/>
          </a:xfrm>
        </p:grpSpPr>
        <p:sp>
          <p:nvSpPr>
            <p:cNvPr id="7580" name="Google Shape;7580;p8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1" name="Google Shape;7581;p8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2" name="Google Shape;7582;p8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3" name="Google Shape;7583;p8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4" name="Google Shape;7584;p8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5" name="Google Shape;7585;p8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6" name="Google Shape;7586;p8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7" name="Google Shape;7587;p8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8" name="Google Shape;7588;p8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9" name="Google Shape;7589;p8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90" name="Google Shape;7590;p80"/>
          <p:cNvGrpSpPr/>
          <p:nvPr/>
        </p:nvGrpSpPr>
        <p:grpSpPr>
          <a:xfrm>
            <a:off x="5212613" y="4823419"/>
            <a:ext cx="718211" cy="711049"/>
            <a:chOff x="-49031025" y="3920175"/>
            <a:chExt cx="303350" cy="300325"/>
          </a:xfrm>
        </p:grpSpPr>
        <p:sp>
          <p:nvSpPr>
            <p:cNvPr id="7591" name="Google Shape;7591;p8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2" name="Google Shape;7592;p8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3" name="Google Shape;7593;p8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4" name="Google Shape;7594;p8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5" name="Google Shape;7595;p8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6" name="Google Shape;7596;p8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97" name="Google Shape;7597;p80"/>
          <p:cNvGrpSpPr/>
          <p:nvPr/>
        </p:nvGrpSpPr>
        <p:grpSpPr>
          <a:xfrm>
            <a:off x="2644822" y="5809487"/>
            <a:ext cx="712352" cy="708682"/>
            <a:chOff x="-47155575" y="3200500"/>
            <a:chExt cx="300875" cy="299325"/>
          </a:xfrm>
        </p:grpSpPr>
        <p:sp>
          <p:nvSpPr>
            <p:cNvPr id="7598" name="Google Shape;7598;p8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9" name="Google Shape;7599;p8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0" name="Google Shape;7600;p8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1" name="Google Shape;7601;p8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2" name="Google Shape;7602;p8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3" name="Google Shape;7603;p8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04" name="Google Shape;7604;p80"/>
          <p:cNvGrpSpPr/>
          <p:nvPr/>
        </p:nvGrpSpPr>
        <p:grpSpPr>
          <a:xfrm>
            <a:off x="2645740" y="6682185"/>
            <a:ext cx="710517" cy="710517"/>
            <a:chOff x="-47154800" y="3569100"/>
            <a:chExt cx="300100" cy="300100"/>
          </a:xfrm>
        </p:grpSpPr>
        <p:sp>
          <p:nvSpPr>
            <p:cNvPr id="7605" name="Google Shape;7605;p8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6" name="Google Shape;7606;p8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7" name="Google Shape;7607;p8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8" name="Google Shape;7608;p8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9" name="Google Shape;7609;p8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0" name="Google Shape;7610;p8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11" name="Google Shape;7611;p80"/>
          <p:cNvGrpSpPr/>
          <p:nvPr/>
        </p:nvGrpSpPr>
        <p:grpSpPr>
          <a:xfrm>
            <a:off x="2646687" y="7558611"/>
            <a:ext cx="708623" cy="706847"/>
            <a:chOff x="-47154000" y="3939275"/>
            <a:chExt cx="299300" cy="298550"/>
          </a:xfrm>
        </p:grpSpPr>
        <p:sp>
          <p:nvSpPr>
            <p:cNvPr id="7612" name="Google Shape;7612;p8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3" name="Google Shape;7613;p8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4" name="Google Shape;7614;p8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5" name="Google Shape;7615;p8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16" name="Google Shape;7616;p80"/>
          <p:cNvGrpSpPr/>
          <p:nvPr/>
        </p:nvGrpSpPr>
        <p:grpSpPr>
          <a:xfrm>
            <a:off x="7097266" y="5809487"/>
            <a:ext cx="624750" cy="708682"/>
            <a:chOff x="-45286550" y="3200500"/>
            <a:chExt cx="263875" cy="299325"/>
          </a:xfrm>
        </p:grpSpPr>
        <p:sp>
          <p:nvSpPr>
            <p:cNvPr id="7617" name="Google Shape;7617;p8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8" name="Google Shape;7618;p8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9" name="Google Shape;7619;p8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20" name="Google Shape;7620;p80"/>
          <p:cNvGrpSpPr/>
          <p:nvPr/>
        </p:nvGrpSpPr>
        <p:grpSpPr>
          <a:xfrm>
            <a:off x="7097266" y="6684079"/>
            <a:ext cx="624750" cy="708623"/>
            <a:chOff x="-45286550" y="3569900"/>
            <a:chExt cx="263875" cy="299300"/>
          </a:xfrm>
        </p:grpSpPr>
        <p:sp>
          <p:nvSpPr>
            <p:cNvPr id="7621" name="Google Shape;7621;p8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2" name="Google Shape;7622;p8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3" name="Google Shape;7623;p8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4" name="Google Shape;7624;p8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5" name="Google Shape;7625;p8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6" name="Google Shape;7626;p8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27" name="Google Shape;7627;p80"/>
          <p:cNvGrpSpPr/>
          <p:nvPr/>
        </p:nvGrpSpPr>
        <p:grpSpPr>
          <a:xfrm>
            <a:off x="7119640" y="7556776"/>
            <a:ext cx="580003" cy="710517"/>
            <a:chOff x="-45277900" y="3938500"/>
            <a:chExt cx="244975" cy="300100"/>
          </a:xfrm>
        </p:grpSpPr>
        <p:sp>
          <p:nvSpPr>
            <p:cNvPr id="7628" name="Google Shape;7628;p8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9" name="Google Shape;7629;p8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0" name="Google Shape;7630;p8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1" name="Google Shape;7631;p8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32" name="Google Shape;7632;p80"/>
          <p:cNvGrpSpPr/>
          <p:nvPr/>
        </p:nvGrpSpPr>
        <p:grpSpPr>
          <a:xfrm>
            <a:off x="5291537" y="8494981"/>
            <a:ext cx="710517" cy="710517"/>
            <a:chOff x="-44502875" y="3576975"/>
            <a:chExt cx="300100" cy="300100"/>
          </a:xfrm>
        </p:grpSpPr>
        <p:sp>
          <p:nvSpPr>
            <p:cNvPr id="7633" name="Google Shape;7633;p8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4" name="Google Shape;7634;p8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5" name="Google Shape;7635;p8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36" name="Google Shape;7636;p80"/>
          <p:cNvGrpSpPr/>
          <p:nvPr/>
        </p:nvGrpSpPr>
        <p:grpSpPr>
          <a:xfrm>
            <a:off x="9717937" y="3064551"/>
            <a:ext cx="712443" cy="709945"/>
            <a:chOff x="-13947000" y="3212800"/>
            <a:chExt cx="353675" cy="352400"/>
          </a:xfrm>
        </p:grpSpPr>
        <p:sp>
          <p:nvSpPr>
            <p:cNvPr id="7637" name="Google Shape;7637;p8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8" name="Google Shape;7638;p8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39" name="Google Shape;7639;p80"/>
          <p:cNvGrpSpPr/>
          <p:nvPr/>
        </p:nvGrpSpPr>
        <p:grpSpPr>
          <a:xfrm>
            <a:off x="9717962" y="3946291"/>
            <a:ext cx="712393" cy="709341"/>
            <a:chOff x="-13946200" y="3647075"/>
            <a:chExt cx="353650" cy="352100"/>
          </a:xfrm>
        </p:grpSpPr>
        <p:sp>
          <p:nvSpPr>
            <p:cNvPr id="7640" name="Google Shape;7640;p8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1" name="Google Shape;7641;p8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2" name="Google Shape;7642;p8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3" name="Google Shape;7643;p8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4" name="Google Shape;7644;p8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5" name="Google Shape;7645;p8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646" name="Google Shape;7646;p80"/>
          <p:cNvSpPr/>
          <p:nvPr/>
        </p:nvSpPr>
        <p:spPr>
          <a:xfrm>
            <a:off x="9804177" y="4835619"/>
            <a:ext cx="542679" cy="707729"/>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47" name="Google Shape;7647;p80"/>
          <p:cNvGrpSpPr/>
          <p:nvPr/>
        </p:nvGrpSpPr>
        <p:grpSpPr>
          <a:xfrm>
            <a:off x="13284747" y="3065256"/>
            <a:ext cx="714004" cy="708535"/>
            <a:chOff x="-12163025" y="3214275"/>
            <a:chExt cx="354450" cy="351700"/>
          </a:xfrm>
        </p:grpSpPr>
        <p:sp>
          <p:nvSpPr>
            <p:cNvPr id="7648" name="Google Shape;7648;p8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9" name="Google Shape;7649;p8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0" name="Google Shape;7650;p8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51" name="Google Shape;7651;p80"/>
          <p:cNvGrpSpPr/>
          <p:nvPr/>
        </p:nvGrpSpPr>
        <p:grpSpPr>
          <a:xfrm>
            <a:off x="13286308" y="3944729"/>
            <a:ext cx="710882" cy="712463"/>
            <a:chOff x="-12160675" y="3647875"/>
            <a:chExt cx="352900" cy="353650"/>
          </a:xfrm>
        </p:grpSpPr>
        <p:sp>
          <p:nvSpPr>
            <p:cNvPr id="7652" name="Google Shape;7652;p8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3" name="Google Shape;7653;p8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4" name="Google Shape;7654;p8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5" name="Google Shape;7655;p8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6" name="Google Shape;7656;p8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7" name="Google Shape;7657;p8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8" name="Google Shape;7658;p8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59" name="Google Shape;7659;p80"/>
          <p:cNvGrpSpPr/>
          <p:nvPr/>
        </p:nvGrpSpPr>
        <p:grpSpPr>
          <a:xfrm>
            <a:off x="13307739" y="4833641"/>
            <a:ext cx="709270" cy="712463"/>
            <a:chOff x="-12160675" y="4081850"/>
            <a:chExt cx="352100" cy="353650"/>
          </a:xfrm>
        </p:grpSpPr>
        <p:sp>
          <p:nvSpPr>
            <p:cNvPr id="7660" name="Google Shape;7660;p8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1" name="Google Shape;7661;p8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2" name="Google Shape;7662;p8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3" name="Google Shape;7663;p8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4" name="Google Shape;7664;p8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5" name="Google Shape;7665;p8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66" name="Google Shape;7666;p80"/>
          <p:cNvGrpSpPr/>
          <p:nvPr/>
        </p:nvGrpSpPr>
        <p:grpSpPr>
          <a:xfrm>
            <a:off x="9717671" y="5782527"/>
            <a:ext cx="710831" cy="711305"/>
            <a:chOff x="-10391650" y="3180600"/>
            <a:chExt cx="352875" cy="353075"/>
          </a:xfrm>
        </p:grpSpPr>
        <p:sp>
          <p:nvSpPr>
            <p:cNvPr id="7667" name="Google Shape;7667;p8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8" name="Google Shape;7668;p8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9" name="Google Shape;7669;p8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0" name="Google Shape;7670;p8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1" name="Google Shape;7671;p8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2" name="Google Shape;7672;p8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73" name="Google Shape;7673;p80"/>
          <p:cNvGrpSpPr/>
          <p:nvPr/>
        </p:nvGrpSpPr>
        <p:grpSpPr>
          <a:xfrm>
            <a:off x="9717669" y="6736125"/>
            <a:ext cx="709270" cy="707779"/>
            <a:chOff x="-10390875" y="3616350"/>
            <a:chExt cx="352100" cy="351325"/>
          </a:xfrm>
        </p:grpSpPr>
        <p:sp>
          <p:nvSpPr>
            <p:cNvPr id="7674" name="Google Shape;7674;p8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5" name="Google Shape;7675;p8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6" name="Google Shape;7676;p8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77" name="Google Shape;7677;p80"/>
          <p:cNvGrpSpPr/>
          <p:nvPr/>
        </p:nvGrpSpPr>
        <p:grpSpPr>
          <a:xfrm>
            <a:off x="15051621" y="5785454"/>
            <a:ext cx="625169" cy="709341"/>
            <a:chOff x="-10370400" y="4049550"/>
            <a:chExt cx="310350" cy="352100"/>
          </a:xfrm>
        </p:grpSpPr>
        <p:sp>
          <p:nvSpPr>
            <p:cNvPr id="7678" name="Google Shape;7678;p8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9" name="Google Shape;7679;p8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0" name="Google Shape;7680;p8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1" name="Google Shape;7681;p8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2" name="Google Shape;7682;p8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83" name="Google Shape;7683;p80"/>
          <p:cNvGrpSpPr/>
          <p:nvPr/>
        </p:nvGrpSpPr>
        <p:grpSpPr>
          <a:xfrm>
            <a:off x="13260131" y="5783336"/>
            <a:ext cx="758472" cy="709693"/>
            <a:chOff x="-8674650" y="3210975"/>
            <a:chExt cx="376525" cy="352275"/>
          </a:xfrm>
        </p:grpSpPr>
        <p:sp>
          <p:nvSpPr>
            <p:cNvPr id="7684" name="Google Shape;7684;p8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5" name="Google Shape;7685;p8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6" name="Google Shape;7686;p8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7" name="Google Shape;7687;p8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8" name="Google Shape;7688;p8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9" name="Google Shape;7689;p8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90" name="Google Shape;7690;p80"/>
          <p:cNvGrpSpPr/>
          <p:nvPr/>
        </p:nvGrpSpPr>
        <p:grpSpPr>
          <a:xfrm>
            <a:off x="10603126" y="3063267"/>
            <a:ext cx="712443" cy="712514"/>
            <a:chOff x="-13512225" y="3211525"/>
            <a:chExt cx="353675" cy="353675"/>
          </a:xfrm>
        </p:grpSpPr>
        <p:sp>
          <p:nvSpPr>
            <p:cNvPr id="7691" name="Google Shape;7691;p8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2" name="Google Shape;7692;p8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3" name="Google Shape;7693;p8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4" name="Google Shape;7694;p8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5" name="Google Shape;7695;p8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96" name="Google Shape;7696;p80"/>
          <p:cNvGrpSpPr/>
          <p:nvPr/>
        </p:nvGrpSpPr>
        <p:grpSpPr>
          <a:xfrm>
            <a:off x="10603126" y="3946291"/>
            <a:ext cx="712443" cy="709341"/>
            <a:chOff x="-13512225" y="3647075"/>
            <a:chExt cx="353675" cy="352100"/>
          </a:xfrm>
        </p:grpSpPr>
        <p:sp>
          <p:nvSpPr>
            <p:cNvPr id="7697" name="Google Shape;7697;p8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8" name="Google Shape;7698;p8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9" name="Google Shape;7699;p8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0" name="Google Shape;7700;p8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1" name="Google Shape;7701;p8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2" name="Google Shape;7702;p8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3" name="Google Shape;7703;p8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4" name="Google Shape;7704;p8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5" name="Google Shape;7705;p8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6" name="Google Shape;7706;p8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07" name="Google Shape;7707;p80"/>
          <p:cNvGrpSpPr/>
          <p:nvPr/>
        </p:nvGrpSpPr>
        <p:grpSpPr>
          <a:xfrm>
            <a:off x="10623752" y="4834422"/>
            <a:ext cx="712443" cy="710902"/>
            <a:chOff x="-13512225" y="4080275"/>
            <a:chExt cx="353675" cy="352875"/>
          </a:xfrm>
        </p:grpSpPr>
        <p:sp>
          <p:nvSpPr>
            <p:cNvPr id="7708" name="Google Shape;7708;p8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9" name="Google Shape;7709;p8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0" name="Google Shape;7710;p8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1" name="Google Shape;7711;p8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2" name="Google Shape;7712;p8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3" name="Google Shape;7713;p8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4" name="Google Shape;7714;p8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5" name="Google Shape;7715;p8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6" name="Google Shape;7716;p8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7" name="Google Shape;7717;p8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8" name="Google Shape;7718;p8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19" name="Google Shape;7719;p80"/>
          <p:cNvGrpSpPr/>
          <p:nvPr/>
        </p:nvGrpSpPr>
        <p:grpSpPr>
          <a:xfrm>
            <a:off x="14169911" y="3129144"/>
            <a:ext cx="712393" cy="580759"/>
            <a:chOff x="-11728250" y="3245400"/>
            <a:chExt cx="353650" cy="288275"/>
          </a:xfrm>
        </p:grpSpPr>
        <p:sp>
          <p:nvSpPr>
            <p:cNvPr id="7720" name="Google Shape;7720;p8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1" name="Google Shape;7721;p8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2" name="Google Shape;7722;p8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3" name="Google Shape;7723;p8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4" name="Google Shape;7724;p8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725" name="Google Shape;7725;p80"/>
          <p:cNvSpPr/>
          <p:nvPr/>
        </p:nvSpPr>
        <p:spPr>
          <a:xfrm>
            <a:off x="14484731" y="4216465"/>
            <a:ext cx="80929" cy="168269"/>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26" name="Google Shape;7726;p80"/>
          <p:cNvGrpSpPr/>
          <p:nvPr/>
        </p:nvGrpSpPr>
        <p:grpSpPr>
          <a:xfrm>
            <a:off x="14167519" y="3943319"/>
            <a:ext cx="717177" cy="715284"/>
            <a:chOff x="-11729050" y="3646475"/>
            <a:chExt cx="356025" cy="355050"/>
          </a:xfrm>
        </p:grpSpPr>
        <p:sp>
          <p:nvSpPr>
            <p:cNvPr id="7727" name="Google Shape;7727;p80"/>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8" name="Google Shape;7728;p80"/>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9" name="Google Shape;7729;p80"/>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0" name="Google Shape;7730;p80"/>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1" name="Google Shape;7731;p80"/>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2" name="Google Shape;7732;p80"/>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3" name="Google Shape;7733;p80"/>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4" name="Google Shape;7734;p80"/>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5" name="Google Shape;7735;p80"/>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6" name="Google Shape;7736;p80"/>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7" name="Google Shape;7737;p80"/>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38" name="Google Shape;7738;p80"/>
          <p:cNvGrpSpPr/>
          <p:nvPr/>
        </p:nvGrpSpPr>
        <p:grpSpPr>
          <a:xfrm>
            <a:off x="14234929" y="4834422"/>
            <a:ext cx="623608" cy="710902"/>
            <a:chOff x="-11703850" y="4081850"/>
            <a:chExt cx="309575" cy="352875"/>
          </a:xfrm>
        </p:grpSpPr>
        <p:sp>
          <p:nvSpPr>
            <p:cNvPr id="7739" name="Google Shape;7739;p8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0" name="Google Shape;7740;p8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1" name="Google Shape;7741;p8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2" name="Google Shape;7742;p8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3" name="Google Shape;7743;p8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4" name="Google Shape;7744;p8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5" name="Google Shape;7745;p8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6" name="Google Shape;7746;p8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47" name="Google Shape;7747;p80"/>
          <p:cNvGrpSpPr/>
          <p:nvPr/>
        </p:nvGrpSpPr>
        <p:grpSpPr>
          <a:xfrm>
            <a:off x="10612239" y="5782729"/>
            <a:ext cx="714004" cy="710902"/>
            <a:chOff x="-9958475" y="3180025"/>
            <a:chExt cx="354450" cy="352875"/>
          </a:xfrm>
        </p:grpSpPr>
        <p:sp>
          <p:nvSpPr>
            <p:cNvPr id="7748" name="Google Shape;7748;p8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9" name="Google Shape;7749;p8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0" name="Google Shape;7750;p8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51" name="Google Shape;7751;p80"/>
          <p:cNvGrpSpPr/>
          <p:nvPr/>
        </p:nvGrpSpPr>
        <p:grpSpPr>
          <a:xfrm>
            <a:off x="10630493" y="6734689"/>
            <a:ext cx="675932" cy="710650"/>
            <a:chOff x="-9949025" y="3615575"/>
            <a:chExt cx="335550" cy="352750"/>
          </a:xfrm>
        </p:grpSpPr>
        <p:sp>
          <p:nvSpPr>
            <p:cNvPr id="7752" name="Google Shape;7752;p8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3" name="Google Shape;7753;p8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4" name="Google Shape;7754;p8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55" name="Google Shape;7755;p80"/>
          <p:cNvGrpSpPr/>
          <p:nvPr/>
        </p:nvGrpSpPr>
        <p:grpSpPr>
          <a:xfrm>
            <a:off x="15900185" y="5781702"/>
            <a:ext cx="720349" cy="716845"/>
            <a:chOff x="-9961625" y="4048175"/>
            <a:chExt cx="357600" cy="355825"/>
          </a:xfrm>
        </p:grpSpPr>
        <p:sp>
          <p:nvSpPr>
            <p:cNvPr id="7756" name="Google Shape;7756;p8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7" name="Google Shape;7757;p8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8" name="Google Shape;7758;p8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9" name="Google Shape;7759;p8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0" name="Google Shape;7760;p8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1" name="Google Shape;7761;p8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62" name="Google Shape;7762;p80"/>
          <p:cNvGrpSpPr/>
          <p:nvPr/>
        </p:nvGrpSpPr>
        <p:grpSpPr>
          <a:xfrm>
            <a:off x="13273627" y="6732726"/>
            <a:ext cx="729918" cy="714579"/>
            <a:chOff x="-8680950" y="3624225"/>
            <a:chExt cx="362350" cy="354700"/>
          </a:xfrm>
        </p:grpSpPr>
        <p:sp>
          <p:nvSpPr>
            <p:cNvPr id="7763" name="Google Shape;7763;p8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4" name="Google Shape;7764;p8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5" name="Google Shape;7765;p8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6" name="Google Shape;7766;p8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7" name="Google Shape;7767;p8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8" name="Google Shape;7768;p8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69" name="Google Shape;7769;p80"/>
          <p:cNvGrpSpPr/>
          <p:nvPr/>
        </p:nvGrpSpPr>
        <p:grpSpPr>
          <a:xfrm>
            <a:off x="11546116" y="3064047"/>
            <a:ext cx="626730" cy="710952"/>
            <a:chOff x="-13056975" y="3212300"/>
            <a:chExt cx="311125" cy="352900"/>
          </a:xfrm>
        </p:grpSpPr>
        <p:sp>
          <p:nvSpPr>
            <p:cNvPr id="7770" name="Google Shape;7770;p8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1" name="Google Shape;7771;p8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2" name="Google Shape;7772;p8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3" name="Google Shape;7773;p8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74" name="Google Shape;7774;p80"/>
          <p:cNvGrpSpPr/>
          <p:nvPr/>
        </p:nvGrpSpPr>
        <p:grpSpPr>
          <a:xfrm>
            <a:off x="11500892" y="3945636"/>
            <a:ext cx="717177" cy="710650"/>
            <a:chOff x="-13077450" y="3647075"/>
            <a:chExt cx="356025" cy="352750"/>
          </a:xfrm>
        </p:grpSpPr>
        <p:sp>
          <p:nvSpPr>
            <p:cNvPr id="7775" name="Google Shape;7775;p8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6" name="Google Shape;7776;p8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7" name="Google Shape;7777;p8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78" name="Google Shape;7778;p80"/>
          <p:cNvGrpSpPr/>
          <p:nvPr/>
        </p:nvGrpSpPr>
        <p:grpSpPr>
          <a:xfrm>
            <a:off x="11523104" y="4832835"/>
            <a:ext cx="714004" cy="714075"/>
            <a:chOff x="-13079025" y="4079475"/>
            <a:chExt cx="354450" cy="354450"/>
          </a:xfrm>
        </p:grpSpPr>
        <p:sp>
          <p:nvSpPr>
            <p:cNvPr id="7779" name="Google Shape;7779;p8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0" name="Google Shape;7780;p8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1" name="Google Shape;7781;p8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2" name="Google Shape;7782;p8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83" name="Google Shape;7783;p80"/>
          <p:cNvGrpSpPr/>
          <p:nvPr/>
        </p:nvGrpSpPr>
        <p:grpSpPr>
          <a:xfrm>
            <a:off x="15069238" y="3064853"/>
            <a:ext cx="712443" cy="709341"/>
            <a:chOff x="-11292700" y="3213875"/>
            <a:chExt cx="353675" cy="352100"/>
          </a:xfrm>
        </p:grpSpPr>
        <p:sp>
          <p:nvSpPr>
            <p:cNvPr id="7784" name="Google Shape;7784;p8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5" name="Google Shape;7785;p8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6" name="Google Shape;7786;p8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7" name="Google Shape;7787;p8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8" name="Google Shape;7788;p8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9" name="Google Shape;7789;p8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0" name="Google Shape;7790;p8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91" name="Google Shape;7791;p80"/>
          <p:cNvGrpSpPr/>
          <p:nvPr/>
        </p:nvGrpSpPr>
        <p:grpSpPr>
          <a:xfrm>
            <a:off x="15057353" y="3944729"/>
            <a:ext cx="736213" cy="712463"/>
            <a:chOff x="-11299000" y="3647875"/>
            <a:chExt cx="365475" cy="353650"/>
          </a:xfrm>
        </p:grpSpPr>
        <p:sp>
          <p:nvSpPr>
            <p:cNvPr id="7792" name="Google Shape;7792;p8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3" name="Google Shape;7793;p8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4" name="Google Shape;7794;p8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5" name="Google Shape;7795;p8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6" name="Google Shape;7796;p8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7" name="Google Shape;7797;p8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98" name="Google Shape;7798;p80"/>
          <p:cNvGrpSpPr/>
          <p:nvPr/>
        </p:nvGrpSpPr>
        <p:grpSpPr>
          <a:xfrm>
            <a:off x="15088277" y="4856633"/>
            <a:ext cx="715616" cy="666480"/>
            <a:chOff x="-11295075" y="4092875"/>
            <a:chExt cx="355250" cy="330825"/>
          </a:xfrm>
        </p:grpSpPr>
        <p:sp>
          <p:nvSpPr>
            <p:cNvPr id="7799" name="Google Shape;7799;p8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0" name="Google Shape;7800;p8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1" name="Google Shape;7801;p8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2" name="Google Shape;7802;p8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3" name="Google Shape;7803;p8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04" name="Google Shape;7804;p80"/>
          <p:cNvGrpSpPr/>
          <p:nvPr/>
        </p:nvGrpSpPr>
        <p:grpSpPr>
          <a:xfrm>
            <a:off x="11539479" y="5782729"/>
            <a:ext cx="625169" cy="710902"/>
            <a:chOff x="-9500075" y="3180800"/>
            <a:chExt cx="310350" cy="352875"/>
          </a:xfrm>
        </p:grpSpPr>
        <p:sp>
          <p:nvSpPr>
            <p:cNvPr id="7805" name="Google Shape;7805;p8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6" name="Google Shape;7806;p8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7" name="Google Shape;7807;p8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8" name="Google Shape;7808;p8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9" name="Google Shape;7809;p8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0" name="Google Shape;7810;p8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1" name="Google Shape;7811;p8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2" name="Google Shape;7812;p8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3" name="Google Shape;7813;p8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14" name="Google Shape;7814;p80"/>
          <p:cNvGrpSpPr/>
          <p:nvPr/>
        </p:nvGrpSpPr>
        <p:grpSpPr>
          <a:xfrm>
            <a:off x="11495060" y="6733758"/>
            <a:ext cx="712443" cy="712514"/>
            <a:chOff x="-9523700" y="3614000"/>
            <a:chExt cx="353675" cy="353675"/>
          </a:xfrm>
        </p:grpSpPr>
        <p:sp>
          <p:nvSpPr>
            <p:cNvPr id="7815" name="Google Shape;7815;p8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6" name="Google Shape;7816;p8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7" name="Google Shape;7817;p8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8" name="Google Shape;7818;p8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9" name="Google Shape;7819;p8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0" name="Google Shape;7820;p8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1" name="Google Shape;7821;p8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2" name="Google Shape;7822;p8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3" name="Google Shape;7823;p8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24" name="Google Shape;7824;p80"/>
          <p:cNvGrpSpPr/>
          <p:nvPr/>
        </p:nvGrpSpPr>
        <p:grpSpPr>
          <a:xfrm>
            <a:off x="15064963" y="6779043"/>
            <a:ext cx="712443" cy="709341"/>
            <a:chOff x="-9523700" y="4049550"/>
            <a:chExt cx="353675" cy="352100"/>
          </a:xfrm>
        </p:grpSpPr>
        <p:sp>
          <p:nvSpPr>
            <p:cNvPr id="7825" name="Google Shape;7825;p8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6" name="Google Shape;7826;p8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7" name="Google Shape;7827;p8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8" name="Google Shape;7828;p8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9" name="Google Shape;7829;p8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0" name="Google Shape;7830;p8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1" name="Google Shape;7831;p8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32" name="Google Shape;7832;p80"/>
          <p:cNvGrpSpPr/>
          <p:nvPr/>
        </p:nvGrpSpPr>
        <p:grpSpPr>
          <a:xfrm>
            <a:off x="14177193" y="6778988"/>
            <a:ext cx="714004" cy="622058"/>
            <a:chOff x="-8209150" y="3659675"/>
            <a:chExt cx="354450" cy="308775"/>
          </a:xfrm>
        </p:grpSpPr>
        <p:sp>
          <p:nvSpPr>
            <p:cNvPr id="7833" name="Google Shape;7833;p8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4" name="Google Shape;7834;p8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5" name="Google Shape;7835;p8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6" name="Google Shape;7836;p8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7" name="Google Shape;7837;p8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8" name="Google Shape;7838;p8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39" name="Google Shape;7839;p80"/>
          <p:cNvGrpSpPr/>
          <p:nvPr/>
        </p:nvGrpSpPr>
        <p:grpSpPr>
          <a:xfrm>
            <a:off x="12383689" y="3064047"/>
            <a:ext cx="712443" cy="710952"/>
            <a:chOff x="-12643475" y="3212300"/>
            <a:chExt cx="353675" cy="352900"/>
          </a:xfrm>
        </p:grpSpPr>
        <p:sp>
          <p:nvSpPr>
            <p:cNvPr id="7840" name="Google Shape;7840;p8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1" name="Google Shape;7841;p8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2" name="Google Shape;7842;p8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3" name="Google Shape;7843;p8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4" name="Google Shape;7844;p8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5" name="Google Shape;7845;p8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6" name="Google Shape;7846;p8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7" name="Google Shape;7847;p8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8" name="Google Shape;7848;p8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49" name="Google Shape;7849;p80"/>
          <p:cNvGrpSpPr/>
          <p:nvPr/>
        </p:nvGrpSpPr>
        <p:grpSpPr>
          <a:xfrm>
            <a:off x="12383689" y="3967595"/>
            <a:ext cx="712443" cy="666732"/>
            <a:chOff x="-12643475" y="3657325"/>
            <a:chExt cx="353675" cy="330950"/>
          </a:xfrm>
        </p:grpSpPr>
        <p:sp>
          <p:nvSpPr>
            <p:cNvPr id="7850" name="Google Shape;7850;p8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1" name="Google Shape;7851;p8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2" name="Google Shape;7852;p8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3" name="Google Shape;7853;p8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4" name="Google Shape;7854;p8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5" name="Google Shape;7855;p8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56" name="Google Shape;7856;p80"/>
          <p:cNvGrpSpPr/>
          <p:nvPr/>
        </p:nvGrpSpPr>
        <p:grpSpPr>
          <a:xfrm>
            <a:off x="12404315" y="4836814"/>
            <a:ext cx="712443" cy="706117"/>
            <a:chOff x="-12643475" y="4081850"/>
            <a:chExt cx="353675" cy="350500"/>
          </a:xfrm>
        </p:grpSpPr>
        <p:sp>
          <p:nvSpPr>
            <p:cNvPr id="7857" name="Google Shape;7857;p8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8" name="Google Shape;7858;p8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9" name="Google Shape;7859;p8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0" name="Google Shape;7860;p8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61" name="Google Shape;7861;p80"/>
          <p:cNvGrpSpPr/>
          <p:nvPr/>
        </p:nvGrpSpPr>
        <p:grpSpPr>
          <a:xfrm>
            <a:off x="15949694" y="3064853"/>
            <a:ext cx="710831" cy="709341"/>
            <a:chOff x="-10857925" y="3213875"/>
            <a:chExt cx="352875" cy="352100"/>
          </a:xfrm>
        </p:grpSpPr>
        <p:sp>
          <p:nvSpPr>
            <p:cNvPr id="7862" name="Google Shape;7862;p8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3" name="Google Shape;7863;p8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4" name="Google Shape;7864;p8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5" name="Google Shape;7865;p8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6" name="Google Shape;7866;p8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7" name="Google Shape;7867;p8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8" name="Google Shape;7868;p8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9" name="Google Shape;7869;p8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0" name="Google Shape;7870;p8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1" name="Google Shape;7871;p8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872" name="Google Shape;7872;p80"/>
          <p:cNvSpPr/>
          <p:nvPr/>
        </p:nvSpPr>
        <p:spPr>
          <a:xfrm>
            <a:off x="16030525" y="3946094"/>
            <a:ext cx="547464" cy="709038"/>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873" name="Google Shape;7873;p80"/>
          <p:cNvGrpSpPr/>
          <p:nvPr/>
        </p:nvGrpSpPr>
        <p:grpSpPr>
          <a:xfrm>
            <a:off x="15969513" y="4856633"/>
            <a:ext cx="712443" cy="666480"/>
            <a:chOff x="-10858725" y="4092875"/>
            <a:chExt cx="353675" cy="330825"/>
          </a:xfrm>
        </p:grpSpPr>
        <p:sp>
          <p:nvSpPr>
            <p:cNvPr id="7874" name="Google Shape;7874;p8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5" name="Google Shape;7875;p8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6" name="Google Shape;7876;p8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7" name="Google Shape;7877;p8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8" name="Google Shape;7878;p8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9" name="Google Shape;7879;p8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80" name="Google Shape;7880;p80"/>
          <p:cNvGrpSpPr/>
          <p:nvPr/>
        </p:nvGrpSpPr>
        <p:grpSpPr>
          <a:xfrm>
            <a:off x="12383524" y="5783711"/>
            <a:ext cx="712191" cy="708938"/>
            <a:chOff x="-9089725" y="3180200"/>
            <a:chExt cx="353550" cy="351900"/>
          </a:xfrm>
        </p:grpSpPr>
        <p:sp>
          <p:nvSpPr>
            <p:cNvPr id="7881" name="Google Shape;7881;p8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2" name="Google Shape;7882;p8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83" name="Google Shape;7883;p80"/>
          <p:cNvGrpSpPr/>
          <p:nvPr/>
        </p:nvGrpSpPr>
        <p:grpSpPr>
          <a:xfrm>
            <a:off x="12486559" y="6734563"/>
            <a:ext cx="504557" cy="710902"/>
            <a:chOff x="-9039300" y="3614000"/>
            <a:chExt cx="250475" cy="352875"/>
          </a:xfrm>
        </p:grpSpPr>
        <p:sp>
          <p:nvSpPr>
            <p:cNvPr id="7884" name="Google Shape;7884;p8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5" name="Google Shape;7885;p8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86" name="Google Shape;7886;p80"/>
          <p:cNvGrpSpPr/>
          <p:nvPr/>
        </p:nvGrpSpPr>
        <p:grpSpPr>
          <a:xfrm>
            <a:off x="15950491" y="6779043"/>
            <a:ext cx="709270" cy="709341"/>
            <a:chOff x="-9088150" y="4049550"/>
            <a:chExt cx="352100" cy="352100"/>
          </a:xfrm>
        </p:grpSpPr>
        <p:sp>
          <p:nvSpPr>
            <p:cNvPr id="7887" name="Google Shape;7887;p8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8" name="Google Shape;7888;p8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9" name="Google Shape;7889;p8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0" name="Google Shape;7890;p8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1" name="Google Shape;7891;p8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2" name="Google Shape;7892;p8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93" name="Google Shape;7893;p80"/>
          <p:cNvGrpSpPr/>
          <p:nvPr/>
        </p:nvGrpSpPr>
        <p:grpSpPr>
          <a:xfrm>
            <a:off x="14219220" y="5783509"/>
            <a:ext cx="631514" cy="709341"/>
            <a:chOff x="-8191825" y="3174500"/>
            <a:chExt cx="313500" cy="352100"/>
          </a:xfrm>
        </p:grpSpPr>
        <p:sp>
          <p:nvSpPr>
            <p:cNvPr id="7894" name="Google Shape;7894;p8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5" name="Google Shape;7895;p8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6" name="Google Shape;7896;p8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00" name="Shape 7900"/>
        <p:cNvGrpSpPr/>
        <p:nvPr/>
      </p:nvGrpSpPr>
      <p:grpSpPr>
        <a:xfrm>
          <a:off x="0" y="0"/>
          <a:ext cx="0" cy="0"/>
          <a:chOff x="0" y="0"/>
          <a:chExt cx="0" cy="0"/>
        </a:xfrm>
      </p:grpSpPr>
      <p:sp>
        <p:nvSpPr>
          <p:cNvPr id="7901" name="Google Shape;7901;p81"/>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902" name="Google Shape;7902;p81"/>
          <p:cNvSpPr/>
          <p:nvPr/>
        </p:nvSpPr>
        <p:spPr>
          <a:xfrm>
            <a:off x="1603881" y="3382139"/>
            <a:ext cx="686808" cy="893995"/>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903" name="Google Shape;7903;p81"/>
          <p:cNvGrpSpPr/>
          <p:nvPr/>
        </p:nvGrpSpPr>
        <p:grpSpPr>
          <a:xfrm>
            <a:off x="1497709" y="4487015"/>
            <a:ext cx="905596" cy="898946"/>
            <a:chOff x="-21322300" y="3693325"/>
            <a:chExt cx="306400" cy="304150"/>
          </a:xfrm>
        </p:grpSpPr>
        <p:sp>
          <p:nvSpPr>
            <p:cNvPr id="7904" name="Google Shape;7904;p8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5" name="Google Shape;7905;p8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6" name="Google Shape;7906;p8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7" name="Google Shape;7907;p8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08" name="Google Shape;7908;p81"/>
          <p:cNvGrpSpPr/>
          <p:nvPr/>
        </p:nvGrpSpPr>
        <p:grpSpPr>
          <a:xfrm>
            <a:off x="1496527" y="5620487"/>
            <a:ext cx="907960" cy="845080"/>
            <a:chOff x="-21322300" y="4077125"/>
            <a:chExt cx="307200" cy="285925"/>
          </a:xfrm>
        </p:grpSpPr>
        <p:sp>
          <p:nvSpPr>
            <p:cNvPr id="7909" name="Google Shape;7909;p8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0" name="Google Shape;7910;p8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1" name="Google Shape;7911;p8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2" name="Google Shape;7912;p8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3" name="Google Shape;7913;p8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4" name="Google Shape;7914;p8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5" name="Google Shape;7915;p8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6" name="Google Shape;7916;p8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7" name="Google Shape;7917;p8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8" name="Google Shape;7918;p8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9" name="Google Shape;7919;p8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0" name="Google Shape;7920;p8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21" name="Google Shape;7921;p81"/>
          <p:cNvGrpSpPr/>
          <p:nvPr/>
        </p:nvGrpSpPr>
        <p:grpSpPr>
          <a:xfrm>
            <a:off x="7050880" y="3378255"/>
            <a:ext cx="903305" cy="900424"/>
            <a:chOff x="-19394200" y="3333800"/>
            <a:chExt cx="305625" cy="304650"/>
          </a:xfrm>
        </p:grpSpPr>
        <p:sp>
          <p:nvSpPr>
            <p:cNvPr id="7922" name="Google Shape;7922;p8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3" name="Google Shape;7923;p8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4" name="Google Shape;7924;p8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5" name="Google Shape;7925;p8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6" name="Google Shape;7926;p8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7" name="Google Shape;7927;p8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8" name="Google Shape;7928;p8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9" name="Google Shape;7929;p8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0" name="Google Shape;7930;p8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31" name="Google Shape;7931;p81"/>
          <p:cNvGrpSpPr/>
          <p:nvPr/>
        </p:nvGrpSpPr>
        <p:grpSpPr>
          <a:xfrm>
            <a:off x="7048552" y="4487159"/>
            <a:ext cx="907960" cy="898650"/>
            <a:chOff x="-19396575" y="3708500"/>
            <a:chExt cx="307200" cy="304050"/>
          </a:xfrm>
        </p:grpSpPr>
        <p:sp>
          <p:nvSpPr>
            <p:cNvPr id="7932" name="Google Shape;7932;p8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3" name="Google Shape;7933;p8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4" name="Google Shape;7934;p8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35" name="Google Shape;7935;p81"/>
          <p:cNvGrpSpPr/>
          <p:nvPr/>
        </p:nvGrpSpPr>
        <p:grpSpPr>
          <a:xfrm>
            <a:off x="7036914" y="5592923"/>
            <a:ext cx="931236" cy="900202"/>
            <a:chOff x="-19394200" y="4084200"/>
            <a:chExt cx="315075" cy="304575"/>
          </a:xfrm>
        </p:grpSpPr>
        <p:sp>
          <p:nvSpPr>
            <p:cNvPr id="7936" name="Google Shape;7936;p8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7" name="Google Shape;7937;p8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8" name="Google Shape;7938;p8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9" name="Google Shape;7939;p8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0" name="Google Shape;7940;p8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1" name="Google Shape;7941;p8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42" name="Google Shape;7942;p81"/>
          <p:cNvGrpSpPr/>
          <p:nvPr/>
        </p:nvGrpSpPr>
        <p:grpSpPr>
          <a:xfrm>
            <a:off x="12648335" y="3378001"/>
            <a:ext cx="800894" cy="900941"/>
            <a:chOff x="-17526750" y="3309200"/>
            <a:chExt cx="270975" cy="304825"/>
          </a:xfrm>
        </p:grpSpPr>
        <p:sp>
          <p:nvSpPr>
            <p:cNvPr id="7943" name="Google Shape;7943;p8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4" name="Google Shape;7944;p8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5" name="Google Shape;7945;p8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6" name="Google Shape;7946;p8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7" name="Google Shape;7947;p8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48" name="Google Shape;7948;p81"/>
          <p:cNvGrpSpPr/>
          <p:nvPr/>
        </p:nvGrpSpPr>
        <p:grpSpPr>
          <a:xfrm>
            <a:off x="12600639" y="4488347"/>
            <a:ext cx="896286" cy="896286"/>
            <a:chOff x="-17542500" y="3684100"/>
            <a:chExt cx="303250" cy="303250"/>
          </a:xfrm>
        </p:grpSpPr>
        <p:sp>
          <p:nvSpPr>
            <p:cNvPr id="7949" name="Google Shape;7949;p8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0" name="Google Shape;7950;p8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1" name="Google Shape;7951;p8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2" name="Google Shape;7952;p8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3" name="Google Shape;7953;p8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4" name="Google Shape;7954;p8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5" name="Google Shape;7955;p8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56" name="Google Shape;7956;p81"/>
          <p:cNvGrpSpPr/>
          <p:nvPr/>
        </p:nvGrpSpPr>
        <p:grpSpPr>
          <a:xfrm>
            <a:off x="12599456" y="5621634"/>
            <a:ext cx="898650" cy="842789"/>
            <a:chOff x="-17542500" y="4068450"/>
            <a:chExt cx="304050" cy="285150"/>
          </a:xfrm>
        </p:grpSpPr>
        <p:sp>
          <p:nvSpPr>
            <p:cNvPr id="7957" name="Google Shape;7957;p8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8" name="Google Shape;7958;p8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9" name="Google Shape;7959;p8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0" name="Google Shape;7960;p8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1" name="Google Shape;7961;p8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2" name="Google Shape;7962;p8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63" name="Google Shape;7963;p81"/>
          <p:cNvGrpSpPr/>
          <p:nvPr/>
        </p:nvGrpSpPr>
        <p:grpSpPr>
          <a:xfrm>
            <a:off x="7060300" y="6684422"/>
            <a:ext cx="686808" cy="898650"/>
            <a:chOff x="-15652200" y="3335975"/>
            <a:chExt cx="232375" cy="304050"/>
          </a:xfrm>
        </p:grpSpPr>
        <p:sp>
          <p:nvSpPr>
            <p:cNvPr id="7964" name="Google Shape;7964;p8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5" name="Google Shape;7965;p8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6" name="Google Shape;7966;p8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7" name="Google Shape;7967;p8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8" name="Google Shape;7968;p8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9" name="Google Shape;7969;p8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0" name="Google Shape;7970;p8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1" name="Google Shape;7971;p8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2" name="Google Shape;7972;p8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73" name="Google Shape;7973;p81"/>
          <p:cNvGrpSpPr/>
          <p:nvPr/>
        </p:nvGrpSpPr>
        <p:grpSpPr>
          <a:xfrm>
            <a:off x="2606983" y="3379145"/>
            <a:ext cx="900941" cy="898650"/>
            <a:chOff x="-20946600" y="3317850"/>
            <a:chExt cx="304825" cy="304050"/>
          </a:xfrm>
        </p:grpSpPr>
        <p:sp>
          <p:nvSpPr>
            <p:cNvPr id="7974" name="Google Shape;7974;p8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5" name="Google Shape;7975;p8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6" name="Google Shape;7976;p8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77" name="Google Shape;7977;p81"/>
          <p:cNvGrpSpPr/>
          <p:nvPr/>
        </p:nvGrpSpPr>
        <p:grpSpPr>
          <a:xfrm>
            <a:off x="2608128" y="4487458"/>
            <a:ext cx="898650" cy="898059"/>
            <a:chOff x="-20945825" y="3692175"/>
            <a:chExt cx="304050" cy="303850"/>
          </a:xfrm>
        </p:grpSpPr>
        <p:sp>
          <p:nvSpPr>
            <p:cNvPr id="7978" name="Google Shape;7978;p8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9" name="Google Shape;7979;p8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0" name="Google Shape;7980;p8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1" name="Google Shape;7981;p8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82" name="Google Shape;7982;p81"/>
          <p:cNvGrpSpPr/>
          <p:nvPr/>
        </p:nvGrpSpPr>
        <p:grpSpPr>
          <a:xfrm>
            <a:off x="2659334" y="5594885"/>
            <a:ext cx="796239" cy="896286"/>
            <a:chOff x="-20930075" y="4066100"/>
            <a:chExt cx="269400" cy="303250"/>
          </a:xfrm>
        </p:grpSpPr>
        <p:sp>
          <p:nvSpPr>
            <p:cNvPr id="7983" name="Google Shape;7983;p8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4" name="Google Shape;7984;p8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85" name="Google Shape;7985;p81"/>
          <p:cNvGrpSpPr/>
          <p:nvPr/>
        </p:nvGrpSpPr>
        <p:grpSpPr>
          <a:xfrm>
            <a:off x="8221777" y="3379696"/>
            <a:ext cx="745033" cy="897542"/>
            <a:chOff x="-18994100" y="3334775"/>
            <a:chExt cx="252075" cy="303675"/>
          </a:xfrm>
        </p:grpSpPr>
        <p:sp>
          <p:nvSpPr>
            <p:cNvPr id="7986" name="Google Shape;7986;p8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7" name="Google Shape;7987;p8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8" name="Google Shape;7988;p8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9" name="Google Shape;7989;p8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90" name="Google Shape;7990;p81"/>
          <p:cNvGrpSpPr/>
          <p:nvPr/>
        </p:nvGrpSpPr>
        <p:grpSpPr>
          <a:xfrm>
            <a:off x="8250889" y="4489487"/>
            <a:ext cx="686808" cy="893995"/>
            <a:chOff x="-18983850" y="3710075"/>
            <a:chExt cx="232375" cy="302475"/>
          </a:xfrm>
        </p:grpSpPr>
        <p:sp>
          <p:nvSpPr>
            <p:cNvPr id="7991" name="Google Shape;7991;p8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2" name="Google Shape;7992;p8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3" name="Google Shape;7993;p8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4" name="Google Shape;7994;p8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95" name="Google Shape;7995;p81"/>
          <p:cNvGrpSpPr/>
          <p:nvPr/>
        </p:nvGrpSpPr>
        <p:grpSpPr>
          <a:xfrm>
            <a:off x="8143823" y="5594844"/>
            <a:ext cx="900941" cy="896360"/>
            <a:chOff x="-19020075" y="4084200"/>
            <a:chExt cx="304825" cy="303275"/>
          </a:xfrm>
        </p:grpSpPr>
        <p:sp>
          <p:nvSpPr>
            <p:cNvPr id="7996" name="Google Shape;7996;p8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7" name="Google Shape;7997;p8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8" name="Google Shape;7998;p8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9" name="Google Shape;7999;p8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0" name="Google Shape;8000;p8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1" name="Google Shape;8001;p8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2" name="Google Shape;8002;p8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3" name="Google Shape;8003;p8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4" name="Google Shape;8004;p8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05" name="Google Shape;8005;p81"/>
          <p:cNvGrpSpPr/>
          <p:nvPr/>
        </p:nvGrpSpPr>
        <p:grpSpPr>
          <a:xfrm>
            <a:off x="13778352" y="3378001"/>
            <a:ext cx="793874" cy="900941"/>
            <a:chOff x="-17149475" y="3309200"/>
            <a:chExt cx="268600" cy="304825"/>
          </a:xfrm>
        </p:grpSpPr>
        <p:sp>
          <p:nvSpPr>
            <p:cNvPr id="8006" name="Google Shape;8006;p8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7" name="Google Shape;8007;p8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08" name="Google Shape;8008;p81"/>
          <p:cNvGrpSpPr/>
          <p:nvPr/>
        </p:nvGrpSpPr>
        <p:grpSpPr>
          <a:xfrm>
            <a:off x="13725964" y="4516240"/>
            <a:ext cx="898650" cy="840499"/>
            <a:chOff x="-17168375" y="3692750"/>
            <a:chExt cx="304050" cy="284375"/>
          </a:xfrm>
        </p:grpSpPr>
        <p:sp>
          <p:nvSpPr>
            <p:cNvPr id="8009" name="Google Shape;8009;p8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0" name="Google Shape;8010;p8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1" name="Google Shape;8011;p8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2" name="Google Shape;8012;p8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3" name="Google Shape;8013;p8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4" name="Google Shape;8014;p8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5" name="Google Shape;8015;p8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16" name="Google Shape;8016;p81"/>
          <p:cNvGrpSpPr/>
          <p:nvPr/>
        </p:nvGrpSpPr>
        <p:grpSpPr>
          <a:xfrm>
            <a:off x="13718981" y="5593704"/>
            <a:ext cx="912615" cy="898650"/>
            <a:chOff x="-17170750" y="4058800"/>
            <a:chExt cx="308775" cy="304050"/>
          </a:xfrm>
        </p:grpSpPr>
        <p:sp>
          <p:nvSpPr>
            <p:cNvPr id="8017" name="Google Shape;8017;p8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8" name="Google Shape;8018;p8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9" name="Google Shape;8019;p8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0" name="Google Shape;8020;p8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1" name="Google Shape;8021;p8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2" name="Google Shape;8022;p8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3" name="Google Shape;8023;p8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4" name="Google Shape;8024;p8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5" name="Google Shape;8025;p8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6" name="Google Shape;8026;p8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7" name="Google Shape;8027;p8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8" name="Google Shape;8028;p8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9" name="Google Shape;8029;p8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0" name="Google Shape;8030;p8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1" name="Google Shape;8031;p8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2" name="Google Shape;8032;p8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3" name="Google Shape;8033;p8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34" name="Google Shape;8034;p81"/>
          <p:cNvGrpSpPr/>
          <p:nvPr/>
        </p:nvGrpSpPr>
        <p:grpSpPr>
          <a:xfrm>
            <a:off x="11442775" y="6686715"/>
            <a:ext cx="900941" cy="893995"/>
            <a:chOff x="-15688425" y="3707725"/>
            <a:chExt cx="304825" cy="302475"/>
          </a:xfrm>
        </p:grpSpPr>
        <p:sp>
          <p:nvSpPr>
            <p:cNvPr id="8035" name="Google Shape;8035;p8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6" name="Google Shape;8036;p8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7" name="Google Shape;8037;p8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8" name="Google Shape;8038;p8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9" name="Google Shape;8039;p8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0" name="Google Shape;8040;p8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41" name="Google Shape;8041;p81"/>
          <p:cNvGrpSpPr/>
          <p:nvPr/>
        </p:nvGrpSpPr>
        <p:grpSpPr>
          <a:xfrm>
            <a:off x="3731089" y="3380881"/>
            <a:ext cx="903305" cy="895177"/>
            <a:chOff x="-20572500" y="3319025"/>
            <a:chExt cx="305625" cy="302875"/>
          </a:xfrm>
        </p:grpSpPr>
        <p:sp>
          <p:nvSpPr>
            <p:cNvPr id="8042" name="Google Shape;8042;p8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3" name="Google Shape;8043;p8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44" name="Google Shape;8044;p81"/>
          <p:cNvGrpSpPr/>
          <p:nvPr/>
        </p:nvGrpSpPr>
        <p:grpSpPr>
          <a:xfrm>
            <a:off x="3733416" y="4610820"/>
            <a:ext cx="898650" cy="651340"/>
            <a:chOff x="-20571700" y="3722875"/>
            <a:chExt cx="304050" cy="220375"/>
          </a:xfrm>
        </p:grpSpPr>
        <p:sp>
          <p:nvSpPr>
            <p:cNvPr id="8045" name="Google Shape;8045;p8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6" name="Google Shape;8046;p8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7" name="Google Shape;8047;p8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8" name="Google Shape;8048;p8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9" name="Google Shape;8049;p8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0" name="Google Shape;8050;p81"/>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1" name="Google Shape;8051;p8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52" name="Google Shape;8052;p81"/>
          <p:cNvGrpSpPr/>
          <p:nvPr/>
        </p:nvGrpSpPr>
        <p:grpSpPr>
          <a:xfrm>
            <a:off x="3732271" y="5592557"/>
            <a:ext cx="900941" cy="900941"/>
            <a:chOff x="-20571700" y="4066875"/>
            <a:chExt cx="304825" cy="304825"/>
          </a:xfrm>
        </p:grpSpPr>
        <p:sp>
          <p:nvSpPr>
            <p:cNvPr id="8053" name="Google Shape;8053;p8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4" name="Google Shape;8054;p8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5" name="Google Shape;8055;p8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6" name="Google Shape;8056;p8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7" name="Google Shape;8057;p8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8" name="Google Shape;8058;p8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59" name="Google Shape;8059;p81"/>
          <p:cNvGrpSpPr/>
          <p:nvPr/>
        </p:nvGrpSpPr>
        <p:grpSpPr>
          <a:xfrm>
            <a:off x="9265675" y="3376519"/>
            <a:ext cx="907960" cy="903896"/>
            <a:chOff x="-18645175" y="3334200"/>
            <a:chExt cx="307200" cy="305825"/>
          </a:xfrm>
        </p:grpSpPr>
        <p:sp>
          <p:nvSpPr>
            <p:cNvPr id="8060" name="Google Shape;8060;p8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1" name="Google Shape;8061;p8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2" name="Google Shape;8062;p8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3" name="Google Shape;8063;p8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4" name="Google Shape;8064;p8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65" name="Google Shape;8065;p81"/>
          <p:cNvGrpSpPr/>
          <p:nvPr/>
        </p:nvGrpSpPr>
        <p:grpSpPr>
          <a:xfrm>
            <a:off x="9266857" y="4485977"/>
            <a:ext cx="905596" cy="901015"/>
            <a:chOff x="-18645175" y="3708500"/>
            <a:chExt cx="306400" cy="304850"/>
          </a:xfrm>
        </p:grpSpPr>
        <p:sp>
          <p:nvSpPr>
            <p:cNvPr id="8066" name="Google Shape;8066;p8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7" name="Google Shape;8067;p8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8" name="Google Shape;8068;p8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9" name="Google Shape;8069;p8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0" name="Google Shape;8070;p8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1" name="Google Shape;8071;p8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2" name="Google Shape;8072;p8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73" name="Google Shape;8073;p81"/>
          <p:cNvGrpSpPr/>
          <p:nvPr/>
        </p:nvGrpSpPr>
        <p:grpSpPr>
          <a:xfrm>
            <a:off x="9262202" y="5591261"/>
            <a:ext cx="914906" cy="903527"/>
            <a:chOff x="-18647525" y="4082625"/>
            <a:chExt cx="309550" cy="305700"/>
          </a:xfrm>
        </p:grpSpPr>
        <p:sp>
          <p:nvSpPr>
            <p:cNvPr id="8074" name="Google Shape;8074;p8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5" name="Google Shape;8075;p8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6" name="Google Shape;8076;p8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7" name="Google Shape;8077;p8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78" name="Google Shape;8078;p81"/>
          <p:cNvGrpSpPr/>
          <p:nvPr/>
        </p:nvGrpSpPr>
        <p:grpSpPr>
          <a:xfrm>
            <a:off x="14882970" y="3379184"/>
            <a:ext cx="791510" cy="898576"/>
            <a:chOff x="-16775350" y="3309200"/>
            <a:chExt cx="267800" cy="304025"/>
          </a:xfrm>
        </p:grpSpPr>
        <p:sp>
          <p:nvSpPr>
            <p:cNvPr id="8079" name="Google Shape;8079;p8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0" name="Google Shape;8080;p8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1" name="Google Shape;8081;p8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82" name="Google Shape;8082;p81"/>
          <p:cNvGrpSpPr/>
          <p:nvPr/>
        </p:nvGrpSpPr>
        <p:grpSpPr>
          <a:xfrm>
            <a:off x="14882970" y="4483654"/>
            <a:ext cx="791510" cy="905670"/>
            <a:chOff x="-16775350" y="3683300"/>
            <a:chExt cx="267800" cy="306425"/>
          </a:xfrm>
        </p:grpSpPr>
        <p:sp>
          <p:nvSpPr>
            <p:cNvPr id="8083" name="Google Shape;8083;p8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4" name="Google Shape;8084;p8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5" name="Google Shape;8085;p8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86" name="Google Shape;8086;p81"/>
          <p:cNvGrpSpPr/>
          <p:nvPr/>
        </p:nvGrpSpPr>
        <p:grpSpPr>
          <a:xfrm>
            <a:off x="14827072" y="5593741"/>
            <a:ext cx="903305" cy="898576"/>
            <a:chOff x="-16794250" y="4058225"/>
            <a:chExt cx="305625" cy="304025"/>
          </a:xfrm>
        </p:grpSpPr>
        <p:sp>
          <p:nvSpPr>
            <p:cNvPr id="8087" name="Google Shape;8087;p8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8" name="Google Shape;8088;p8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9" name="Google Shape;8089;p8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0" name="Google Shape;8090;p8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1" name="Google Shape;8091;p8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2" name="Google Shape;8092;p8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3" name="Google Shape;8093;p8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4" name="Google Shape;8094;p8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5" name="Google Shape;8095;p8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096" name="Google Shape;8096;p81"/>
          <p:cNvSpPr/>
          <p:nvPr/>
        </p:nvSpPr>
        <p:spPr>
          <a:xfrm>
            <a:off x="15984410" y="3378168"/>
            <a:ext cx="905596" cy="900941"/>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097" name="Google Shape;8097;p81"/>
          <p:cNvGrpSpPr/>
          <p:nvPr/>
        </p:nvGrpSpPr>
        <p:grpSpPr>
          <a:xfrm>
            <a:off x="4829907" y="3379145"/>
            <a:ext cx="914906" cy="898650"/>
            <a:chOff x="-20199150" y="3317850"/>
            <a:chExt cx="309550" cy="304050"/>
          </a:xfrm>
        </p:grpSpPr>
        <p:sp>
          <p:nvSpPr>
            <p:cNvPr id="8098" name="Google Shape;8098;p8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9" name="Google Shape;8099;p8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0" name="Google Shape;8100;p8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1" name="Google Shape;8101;p8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2" name="Google Shape;8102;p8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3" name="Google Shape;8103;p8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4" name="Google Shape;8104;p8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05" name="Google Shape;8105;p81"/>
          <p:cNvGrpSpPr/>
          <p:nvPr/>
        </p:nvGrpSpPr>
        <p:grpSpPr>
          <a:xfrm>
            <a:off x="4834562" y="4485722"/>
            <a:ext cx="905596" cy="901532"/>
            <a:chOff x="-20199150" y="3693150"/>
            <a:chExt cx="306400" cy="305025"/>
          </a:xfrm>
        </p:grpSpPr>
        <p:sp>
          <p:nvSpPr>
            <p:cNvPr id="8106" name="Google Shape;8106;p8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7" name="Google Shape;8107;p8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8" name="Google Shape;8108;p8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9" name="Google Shape;8109;p8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0" name="Google Shape;8110;p8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1" name="Google Shape;8111;p8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12" name="Google Shape;8112;p81"/>
          <p:cNvGrpSpPr/>
          <p:nvPr/>
        </p:nvGrpSpPr>
        <p:grpSpPr>
          <a:xfrm>
            <a:off x="4835707" y="5591375"/>
            <a:ext cx="903305" cy="903305"/>
            <a:chOff x="-20197575" y="4066875"/>
            <a:chExt cx="305625" cy="305625"/>
          </a:xfrm>
        </p:grpSpPr>
        <p:sp>
          <p:nvSpPr>
            <p:cNvPr id="8113" name="Google Shape;8113;p8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4" name="Google Shape;8114;p8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5" name="Google Shape;8115;p8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6" name="Google Shape;8116;p8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7" name="Google Shape;8117;p8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8" name="Google Shape;8118;p8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9" name="Google Shape;8119;p8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0" name="Google Shape;8120;p8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21" name="Google Shape;8121;p81"/>
          <p:cNvGrpSpPr/>
          <p:nvPr/>
        </p:nvGrpSpPr>
        <p:grpSpPr>
          <a:xfrm>
            <a:off x="10400143" y="3375041"/>
            <a:ext cx="898650" cy="906852"/>
            <a:chOff x="-18271050" y="3333200"/>
            <a:chExt cx="304050" cy="306825"/>
          </a:xfrm>
        </p:grpSpPr>
        <p:sp>
          <p:nvSpPr>
            <p:cNvPr id="8122" name="Google Shape;8122;p8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3" name="Google Shape;8123;p8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4" name="Google Shape;8124;p8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5" name="Google Shape;8125;p8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6" name="Google Shape;8126;p8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27" name="Google Shape;8127;p81"/>
          <p:cNvGrpSpPr/>
          <p:nvPr/>
        </p:nvGrpSpPr>
        <p:grpSpPr>
          <a:xfrm>
            <a:off x="10401288" y="4488341"/>
            <a:ext cx="896360" cy="896286"/>
            <a:chOff x="-18270275" y="3710875"/>
            <a:chExt cx="303275" cy="303250"/>
          </a:xfrm>
        </p:grpSpPr>
        <p:sp>
          <p:nvSpPr>
            <p:cNvPr id="8128" name="Google Shape;8128;p8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9" name="Google Shape;8129;p8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0" name="Google Shape;8130;p8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1" name="Google Shape;8131;p8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2" name="Google Shape;8132;p8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3" name="Google Shape;8133;p8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34" name="Google Shape;8134;p81"/>
          <p:cNvGrpSpPr/>
          <p:nvPr/>
        </p:nvGrpSpPr>
        <p:grpSpPr>
          <a:xfrm>
            <a:off x="10508391" y="5594844"/>
            <a:ext cx="682152" cy="896360"/>
            <a:chOff x="-18234025" y="4084200"/>
            <a:chExt cx="230800" cy="303275"/>
          </a:xfrm>
        </p:grpSpPr>
        <p:sp>
          <p:nvSpPr>
            <p:cNvPr id="8135" name="Google Shape;8135;p8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6" name="Google Shape;8136;p8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7" name="Google Shape;8137;p8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38" name="Google Shape;8138;p81"/>
          <p:cNvGrpSpPr/>
          <p:nvPr/>
        </p:nvGrpSpPr>
        <p:grpSpPr>
          <a:xfrm>
            <a:off x="4733501" y="6683282"/>
            <a:ext cx="898650" cy="900941"/>
            <a:chOff x="-16419350" y="3308400"/>
            <a:chExt cx="304050" cy="304825"/>
          </a:xfrm>
        </p:grpSpPr>
        <p:sp>
          <p:nvSpPr>
            <p:cNvPr id="8139" name="Google Shape;8139;p8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0" name="Google Shape;8140;p8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1" name="Google Shape;8141;p8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2" name="Google Shape;8142;p8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3" name="Google Shape;8143;p8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4" name="Google Shape;8144;p8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5" name="Google Shape;8145;p8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46" name="Google Shape;8146;p81"/>
          <p:cNvGrpSpPr/>
          <p:nvPr/>
        </p:nvGrpSpPr>
        <p:grpSpPr>
          <a:xfrm>
            <a:off x="9276613" y="6680845"/>
            <a:ext cx="791510" cy="905744"/>
            <a:chOff x="-16401225" y="3683275"/>
            <a:chExt cx="267800" cy="306450"/>
          </a:xfrm>
        </p:grpSpPr>
        <p:sp>
          <p:nvSpPr>
            <p:cNvPr id="8147" name="Google Shape;8147;p8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8" name="Google Shape;8148;p8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9" name="Google Shape;8149;p8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0" name="Google Shape;8150;p8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1" name="Google Shape;8151;p8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2" name="Google Shape;8152;p8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3" name="Google Shape;8153;p8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54" name="Google Shape;8154;p81"/>
          <p:cNvGrpSpPr/>
          <p:nvPr/>
        </p:nvGrpSpPr>
        <p:grpSpPr>
          <a:xfrm>
            <a:off x="16007511" y="5594124"/>
            <a:ext cx="900941" cy="896360"/>
            <a:chOff x="-16419350" y="4058200"/>
            <a:chExt cx="304825" cy="303275"/>
          </a:xfrm>
        </p:grpSpPr>
        <p:sp>
          <p:nvSpPr>
            <p:cNvPr id="8155" name="Google Shape;8155;p8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6" name="Google Shape;8156;p8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7" name="Google Shape;8157;p8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8" name="Google Shape;8158;p8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9" name="Google Shape;8159;p8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0" name="Google Shape;8160;p8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1" name="Google Shape;8161;p8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62" name="Google Shape;8162;p81"/>
          <p:cNvGrpSpPr/>
          <p:nvPr/>
        </p:nvGrpSpPr>
        <p:grpSpPr>
          <a:xfrm>
            <a:off x="8061286" y="6686160"/>
            <a:ext cx="901015" cy="895177"/>
            <a:chOff x="-15296200" y="3326900"/>
            <a:chExt cx="304850" cy="302875"/>
          </a:xfrm>
        </p:grpSpPr>
        <p:sp>
          <p:nvSpPr>
            <p:cNvPr id="8163" name="Google Shape;8163;p8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4" name="Google Shape;8164;p8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5" name="Google Shape;8165;p8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6" name="Google Shape;8166;p8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7" name="Google Shape;8167;p8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68" name="Google Shape;8168;p81"/>
          <p:cNvGrpSpPr/>
          <p:nvPr/>
        </p:nvGrpSpPr>
        <p:grpSpPr>
          <a:xfrm>
            <a:off x="5892592" y="3413762"/>
            <a:ext cx="973131" cy="829415"/>
            <a:chOff x="-19835275" y="3330250"/>
            <a:chExt cx="329250" cy="280625"/>
          </a:xfrm>
        </p:grpSpPr>
        <p:sp>
          <p:nvSpPr>
            <p:cNvPr id="8169" name="Google Shape;8169;p8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0" name="Google Shape;8170;p8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1" name="Google Shape;8171;p8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72" name="Google Shape;8172;p81"/>
          <p:cNvGrpSpPr/>
          <p:nvPr/>
        </p:nvGrpSpPr>
        <p:grpSpPr>
          <a:xfrm>
            <a:off x="5928650" y="4486941"/>
            <a:ext cx="901015" cy="899094"/>
            <a:chOff x="-19822675" y="3692750"/>
            <a:chExt cx="304850" cy="304200"/>
          </a:xfrm>
        </p:grpSpPr>
        <p:sp>
          <p:nvSpPr>
            <p:cNvPr id="8173" name="Google Shape;8173;p8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4" name="Google Shape;8174;p8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5" name="Google Shape;8175;p8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6" name="Google Shape;8176;p8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7" name="Google Shape;8177;p8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78" name="Google Shape;8178;p81"/>
          <p:cNvGrpSpPr/>
          <p:nvPr/>
        </p:nvGrpSpPr>
        <p:grpSpPr>
          <a:xfrm>
            <a:off x="5929833" y="5592557"/>
            <a:ext cx="898650" cy="900941"/>
            <a:chOff x="-19822675" y="4066875"/>
            <a:chExt cx="304050" cy="304825"/>
          </a:xfrm>
        </p:grpSpPr>
        <p:sp>
          <p:nvSpPr>
            <p:cNvPr id="8179" name="Google Shape;8179;p8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0" name="Google Shape;8180;p8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1" name="Google Shape;8181;p8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2" name="Google Shape;8182;p8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3" name="Google Shape;8183;p8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4" name="Google Shape;8184;p8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85" name="Google Shape;8185;p81"/>
          <p:cNvGrpSpPr/>
          <p:nvPr/>
        </p:nvGrpSpPr>
        <p:grpSpPr>
          <a:xfrm>
            <a:off x="11547970" y="3379142"/>
            <a:ext cx="798603" cy="898650"/>
            <a:chOff x="-17878825" y="3334400"/>
            <a:chExt cx="270200" cy="304050"/>
          </a:xfrm>
        </p:grpSpPr>
        <p:sp>
          <p:nvSpPr>
            <p:cNvPr id="8186" name="Google Shape;8186;p8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7" name="Google Shape;8187;p8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8" name="Google Shape;8188;p8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9" name="Google Shape;8189;p8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0" name="Google Shape;8190;p8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1" name="Google Shape;8191;p8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2" name="Google Shape;8192;p8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93" name="Google Shape;8193;p81"/>
          <p:cNvGrpSpPr/>
          <p:nvPr/>
        </p:nvGrpSpPr>
        <p:grpSpPr>
          <a:xfrm>
            <a:off x="11495619" y="4484832"/>
            <a:ext cx="903305" cy="903305"/>
            <a:chOff x="-17896150" y="3709300"/>
            <a:chExt cx="305625" cy="305625"/>
          </a:xfrm>
        </p:grpSpPr>
        <p:sp>
          <p:nvSpPr>
            <p:cNvPr id="8194" name="Google Shape;8194;p8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5" name="Google Shape;8195;p8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6" name="Google Shape;8196;p8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7" name="Google Shape;8197;p8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98" name="Google Shape;8198;p81"/>
          <p:cNvGrpSpPr/>
          <p:nvPr/>
        </p:nvGrpSpPr>
        <p:grpSpPr>
          <a:xfrm>
            <a:off x="11551480" y="5591371"/>
            <a:ext cx="791584" cy="903305"/>
            <a:chOff x="-17878025" y="4082625"/>
            <a:chExt cx="267825" cy="305625"/>
          </a:xfrm>
        </p:grpSpPr>
        <p:sp>
          <p:nvSpPr>
            <p:cNvPr id="8199" name="Google Shape;8199;p8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0" name="Google Shape;8200;p8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1" name="Google Shape;8201;p8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2" name="Google Shape;8202;p8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3" name="Google Shape;8203;p8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4" name="Google Shape;8204;p8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5" name="Google Shape;8205;p8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06" name="Google Shape;8206;p81"/>
          <p:cNvGrpSpPr/>
          <p:nvPr/>
        </p:nvGrpSpPr>
        <p:grpSpPr>
          <a:xfrm>
            <a:off x="5839265" y="6710030"/>
            <a:ext cx="901015" cy="847444"/>
            <a:chOff x="-16044450" y="3317850"/>
            <a:chExt cx="304850" cy="286725"/>
          </a:xfrm>
        </p:grpSpPr>
        <p:sp>
          <p:nvSpPr>
            <p:cNvPr id="8207" name="Google Shape;8207;p8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8" name="Google Shape;8208;p8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9" name="Google Shape;8209;p8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0" name="Google Shape;8210;p8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11" name="Google Shape;8211;p81"/>
          <p:cNvSpPr/>
          <p:nvPr/>
        </p:nvSpPr>
        <p:spPr>
          <a:xfrm>
            <a:off x="10328705" y="6683950"/>
            <a:ext cx="896360" cy="901015"/>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12" name="Google Shape;8212;p81"/>
          <p:cNvGrpSpPr/>
          <p:nvPr/>
        </p:nvGrpSpPr>
        <p:grpSpPr>
          <a:xfrm>
            <a:off x="16084298" y="4487448"/>
            <a:ext cx="747323" cy="898059"/>
            <a:chOff x="-16018450" y="4058400"/>
            <a:chExt cx="252850" cy="303850"/>
          </a:xfrm>
        </p:grpSpPr>
        <p:sp>
          <p:nvSpPr>
            <p:cNvPr id="8213" name="Google Shape;8213;p8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4" name="Google Shape;8214;p8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5" name="Google Shape;8215;p8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6" name="Google Shape;8216;p8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17" name="Google Shape;8217;p81"/>
          <p:cNvSpPr/>
          <p:nvPr/>
        </p:nvSpPr>
        <p:spPr>
          <a:xfrm>
            <a:off x="12549731" y="6686315"/>
            <a:ext cx="898576" cy="896286"/>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21" name="Shape 8221"/>
        <p:cNvGrpSpPr/>
        <p:nvPr/>
      </p:nvGrpSpPr>
      <p:grpSpPr>
        <a:xfrm>
          <a:off x="0" y="0"/>
          <a:ext cx="0" cy="0"/>
          <a:chOff x="0" y="0"/>
          <a:chExt cx="0" cy="0"/>
        </a:xfrm>
      </p:grpSpPr>
      <p:sp>
        <p:nvSpPr>
          <p:cNvPr id="8222" name="Google Shape;8222;p82"/>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223" name="Google Shape;8223;p82"/>
          <p:cNvGrpSpPr/>
          <p:nvPr/>
        </p:nvGrpSpPr>
        <p:grpSpPr>
          <a:xfrm>
            <a:off x="1691803" y="3378483"/>
            <a:ext cx="884675" cy="839246"/>
            <a:chOff x="-6696925" y="3272575"/>
            <a:chExt cx="307200" cy="291425"/>
          </a:xfrm>
        </p:grpSpPr>
        <p:sp>
          <p:nvSpPr>
            <p:cNvPr id="8224" name="Google Shape;8224;p8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5" name="Google Shape;8225;p8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26" name="Google Shape;8226;p82"/>
          <p:cNvGrpSpPr/>
          <p:nvPr/>
        </p:nvGrpSpPr>
        <p:grpSpPr>
          <a:xfrm>
            <a:off x="1691768" y="4409271"/>
            <a:ext cx="884747" cy="841550"/>
            <a:chOff x="-6690625" y="3631325"/>
            <a:chExt cx="307225" cy="292225"/>
          </a:xfrm>
        </p:grpSpPr>
        <p:sp>
          <p:nvSpPr>
            <p:cNvPr id="8227" name="Google Shape;8227;p8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8" name="Google Shape;8228;p8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9" name="Google Shape;8229;p8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0" name="Google Shape;8230;p8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1" name="Google Shape;8231;p8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32" name="Google Shape;8232;p82"/>
          <p:cNvGrpSpPr/>
          <p:nvPr/>
        </p:nvGrpSpPr>
        <p:grpSpPr>
          <a:xfrm>
            <a:off x="1736011" y="5513944"/>
            <a:ext cx="843853" cy="838742"/>
            <a:chOff x="-6689825" y="3992050"/>
            <a:chExt cx="293025" cy="291250"/>
          </a:xfrm>
        </p:grpSpPr>
        <p:sp>
          <p:nvSpPr>
            <p:cNvPr id="8233" name="Google Shape;8233;p8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4" name="Google Shape;8234;p8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5" name="Google Shape;8235;p8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6" name="Google Shape;8236;p8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7" name="Google Shape;8237;p8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8" name="Google Shape;8238;p8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9" name="Google Shape;8239;p8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0" name="Google Shape;8240;p8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1" name="Google Shape;8241;p8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2" name="Google Shape;8242;p8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3" name="Google Shape;8243;p8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4" name="Google Shape;8244;p8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45" name="Google Shape;8245;p82"/>
          <p:cNvSpPr/>
          <p:nvPr/>
        </p:nvSpPr>
        <p:spPr>
          <a:xfrm>
            <a:off x="7091709" y="3378398"/>
            <a:ext cx="869268" cy="838454"/>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46" name="Google Shape;8246;p82"/>
          <p:cNvGrpSpPr/>
          <p:nvPr/>
        </p:nvGrpSpPr>
        <p:grpSpPr>
          <a:xfrm>
            <a:off x="7102633" y="4410384"/>
            <a:ext cx="846085" cy="839318"/>
            <a:chOff x="-4837325" y="3612425"/>
            <a:chExt cx="293800" cy="291450"/>
          </a:xfrm>
        </p:grpSpPr>
        <p:sp>
          <p:nvSpPr>
            <p:cNvPr id="8247" name="Google Shape;8247;p8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8" name="Google Shape;8248;p8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9" name="Google Shape;8249;p8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50" name="Google Shape;8250;p82"/>
          <p:cNvGrpSpPr/>
          <p:nvPr/>
        </p:nvGrpSpPr>
        <p:grpSpPr>
          <a:xfrm>
            <a:off x="7128698" y="5513653"/>
            <a:ext cx="841550" cy="839318"/>
            <a:chOff x="-4837325" y="3971575"/>
            <a:chExt cx="292225" cy="291450"/>
          </a:xfrm>
        </p:grpSpPr>
        <p:sp>
          <p:nvSpPr>
            <p:cNvPr id="8251" name="Google Shape;8251;p8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2" name="Google Shape;8252;p8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3" name="Google Shape;8253;p8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4" name="Google Shape;8254;p8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5" name="Google Shape;8255;p8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6" name="Google Shape;8256;p8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57" name="Google Shape;8257;p82"/>
          <p:cNvGrpSpPr/>
          <p:nvPr/>
        </p:nvGrpSpPr>
        <p:grpSpPr>
          <a:xfrm>
            <a:off x="12512728" y="3428370"/>
            <a:ext cx="861996" cy="739461"/>
            <a:chOff x="-3037625" y="3254850"/>
            <a:chExt cx="299325" cy="256775"/>
          </a:xfrm>
        </p:grpSpPr>
        <p:sp>
          <p:nvSpPr>
            <p:cNvPr id="8258" name="Google Shape;8258;p8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9" name="Google Shape;8259;p8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0" name="Google Shape;8260;p8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1" name="Google Shape;8261;p8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62" name="Google Shape;8262;p82"/>
          <p:cNvGrpSpPr/>
          <p:nvPr/>
        </p:nvGrpSpPr>
        <p:grpSpPr>
          <a:xfrm>
            <a:off x="12520648" y="4409230"/>
            <a:ext cx="846157" cy="841622"/>
            <a:chOff x="-3031325" y="3597450"/>
            <a:chExt cx="293825" cy="292250"/>
          </a:xfrm>
        </p:grpSpPr>
        <p:sp>
          <p:nvSpPr>
            <p:cNvPr id="8263" name="Google Shape;8263;p8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4" name="Google Shape;8264;p8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5" name="Google Shape;8265;p8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6" name="Google Shape;8266;p8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67" name="Google Shape;8267;p82"/>
          <p:cNvGrpSpPr/>
          <p:nvPr/>
        </p:nvGrpSpPr>
        <p:grpSpPr>
          <a:xfrm>
            <a:off x="12545597" y="5562427"/>
            <a:ext cx="843853" cy="741764"/>
            <a:chOff x="-3030525" y="3973150"/>
            <a:chExt cx="293025" cy="257575"/>
          </a:xfrm>
        </p:grpSpPr>
        <p:sp>
          <p:nvSpPr>
            <p:cNvPr id="8268" name="Google Shape;8268;p8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9" name="Google Shape;8269;p8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70" name="Google Shape;8270;p82"/>
          <p:cNvGrpSpPr/>
          <p:nvPr/>
        </p:nvGrpSpPr>
        <p:grpSpPr>
          <a:xfrm>
            <a:off x="2748783" y="6738853"/>
            <a:ext cx="843853" cy="594391"/>
            <a:chOff x="-1199300" y="3279250"/>
            <a:chExt cx="293025" cy="206400"/>
          </a:xfrm>
        </p:grpSpPr>
        <p:sp>
          <p:nvSpPr>
            <p:cNvPr id="8271" name="Google Shape;8271;p8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2" name="Google Shape;8272;p8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3" name="Google Shape;8273;p8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4" name="Google Shape;8274;p8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75" name="Google Shape;8275;p82"/>
          <p:cNvGrpSpPr/>
          <p:nvPr/>
        </p:nvGrpSpPr>
        <p:grpSpPr>
          <a:xfrm>
            <a:off x="2762955" y="3377547"/>
            <a:ext cx="889210" cy="841118"/>
            <a:chOff x="-6338550" y="3272950"/>
            <a:chExt cx="308775" cy="292075"/>
          </a:xfrm>
        </p:grpSpPr>
        <p:sp>
          <p:nvSpPr>
            <p:cNvPr id="8276" name="Google Shape;8276;p8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7" name="Google Shape;8277;p8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8" name="Google Shape;8278;p8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79" name="Google Shape;8279;p82"/>
          <p:cNvGrpSpPr/>
          <p:nvPr/>
        </p:nvGrpSpPr>
        <p:grpSpPr>
          <a:xfrm>
            <a:off x="2785634" y="4410387"/>
            <a:ext cx="843853" cy="839318"/>
            <a:chOff x="-6329100" y="3632100"/>
            <a:chExt cx="293025" cy="291450"/>
          </a:xfrm>
        </p:grpSpPr>
        <p:sp>
          <p:nvSpPr>
            <p:cNvPr id="8280" name="Google Shape;8280;p8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1" name="Google Shape;8281;p8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2" name="Google Shape;8282;p8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83" name="Google Shape;8283;p82"/>
          <p:cNvGrpSpPr/>
          <p:nvPr/>
        </p:nvGrpSpPr>
        <p:grpSpPr>
          <a:xfrm>
            <a:off x="2811735" y="5513656"/>
            <a:ext cx="839246" cy="839318"/>
            <a:chOff x="-6329875" y="3992050"/>
            <a:chExt cx="291425" cy="291450"/>
          </a:xfrm>
        </p:grpSpPr>
        <p:sp>
          <p:nvSpPr>
            <p:cNvPr id="8284" name="Google Shape;8284;p8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5" name="Google Shape;8285;p8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6" name="Google Shape;8286;p8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7" name="Google Shape;8287;p8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88" name="Google Shape;8288;p82"/>
          <p:cNvGrpSpPr/>
          <p:nvPr/>
        </p:nvGrpSpPr>
        <p:grpSpPr>
          <a:xfrm>
            <a:off x="8184008" y="3375060"/>
            <a:ext cx="846157" cy="846085"/>
            <a:chOff x="-4478975" y="3251700"/>
            <a:chExt cx="293825" cy="293800"/>
          </a:xfrm>
        </p:grpSpPr>
        <p:sp>
          <p:nvSpPr>
            <p:cNvPr id="8289" name="Google Shape;8289;p8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0" name="Google Shape;8290;p8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1" name="Google Shape;8291;p8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92" name="Google Shape;8292;p82"/>
          <p:cNvGrpSpPr/>
          <p:nvPr/>
        </p:nvGrpSpPr>
        <p:grpSpPr>
          <a:xfrm>
            <a:off x="8184008" y="4410384"/>
            <a:ext cx="846157" cy="839318"/>
            <a:chOff x="-4475825" y="3612425"/>
            <a:chExt cx="293825" cy="291450"/>
          </a:xfrm>
        </p:grpSpPr>
        <p:sp>
          <p:nvSpPr>
            <p:cNvPr id="8293" name="Google Shape;8293;p8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4" name="Google Shape;8294;p8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5" name="Google Shape;8295;p8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96" name="Google Shape;8296;p82"/>
          <p:cNvGrpSpPr/>
          <p:nvPr/>
        </p:nvGrpSpPr>
        <p:grpSpPr>
          <a:xfrm>
            <a:off x="8202154" y="5513689"/>
            <a:ext cx="857460" cy="839246"/>
            <a:chOff x="-4480550" y="3970800"/>
            <a:chExt cx="297750" cy="291425"/>
          </a:xfrm>
        </p:grpSpPr>
        <p:sp>
          <p:nvSpPr>
            <p:cNvPr id="8297" name="Google Shape;8297;p8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8" name="Google Shape;8298;p8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99" name="Google Shape;8299;p82"/>
          <p:cNvGrpSpPr/>
          <p:nvPr/>
        </p:nvGrpSpPr>
        <p:grpSpPr>
          <a:xfrm>
            <a:off x="13609820" y="3378442"/>
            <a:ext cx="830246" cy="839318"/>
            <a:chOff x="-2668225" y="3239075"/>
            <a:chExt cx="288300" cy="291450"/>
          </a:xfrm>
        </p:grpSpPr>
        <p:sp>
          <p:nvSpPr>
            <p:cNvPr id="8300" name="Google Shape;8300;p8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1" name="Google Shape;8301;p8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2" name="Google Shape;8302;p8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3" name="Google Shape;8303;p8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4" name="Google Shape;8304;p8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05" name="Google Shape;8305;p82"/>
          <p:cNvGrpSpPr/>
          <p:nvPr/>
        </p:nvGrpSpPr>
        <p:grpSpPr>
          <a:xfrm>
            <a:off x="13604132" y="4410382"/>
            <a:ext cx="841622" cy="839318"/>
            <a:chOff x="-2671375" y="3597450"/>
            <a:chExt cx="292250" cy="291450"/>
          </a:xfrm>
        </p:grpSpPr>
        <p:sp>
          <p:nvSpPr>
            <p:cNvPr id="8306" name="Google Shape;8306;p8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7" name="Google Shape;8307;p8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08" name="Google Shape;8308;p82"/>
          <p:cNvGrpSpPr/>
          <p:nvPr/>
        </p:nvGrpSpPr>
        <p:grpSpPr>
          <a:xfrm>
            <a:off x="13625698" y="5511383"/>
            <a:ext cx="846085" cy="843853"/>
            <a:chOff x="-2670575" y="3956600"/>
            <a:chExt cx="293800" cy="293025"/>
          </a:xfrm>
        </p:grpSpPr>
        <p:sp>
          <p:nvSpPr>
            <p:cNvPr id="8309" name="Google Shape;8309;p8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0" name="Google Shape;8310;p8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1" name="Google Shape;8311;p8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2" name="Google Shape;8312;p8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13" name="Google Shape;8313;p82"/>
          <p:cNvGrpSpPr/>
          <p:nvPr/>
        </p:nvGrpSpPr>
        <p:grpSpPr>
          <a:xfrm>
            <a:off x="6140740" y="6623895"/>
            <a:ext cx="852925" cy="836726"/>
            <a:chOff x="-1183550" y="3586525"/>
            <a:chExt cx="296175" cy="290550"/>
          </a:xfrm>
        </p:grpSpPr>
        <p:sp>
          <p:nvSpPr>
            <p:cNvPr id="8314" name="Google Shape;8314;p8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5" name="Google Shape;8315;p8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6" name="Google Shape;8316;p8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7" name="Google Shape;8317;p8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8" name="Google Shape;8318;p8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9" name="Google Shape;8319;p8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0" name="Google Shape;8320;p8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1" name="Google Shape;8321;p8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2" name="Google Shape;8322;p8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23" name="Google Shape;8323;p82"/>
          <p:cNvGrpSpPr/>
          <p:nvPr/>
        </p:nvGrpSpPr>
        <p:grpSpPr>
          <a:xfrm>
            <a:off x="3867960" y="3379599"/>
            <a:ext cx="841622" cy="837014"/>
            <a:chOff x="-5971525" y="3273750"/>
            <a:chExt cx="292250" cy="290650"/>
          </a:xfrm>
        </p:grpSpPr>
        <p:sp>
          <p:nvSpPr>
            <p:cNvPr id="8324" name="Google Shape;8324;p8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5" name="Google Shape;8325;p8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26" name="Google Shape;8326;p82"/>
          <p:cNvGrpSpPr/>
          <p:nvPr/>
        </p:nvGrpSpPr>
        <p:grpSpPr>
          <a:xfrm>
            <a:off x="3856621" y="4407651"/>
            <a:ext cx="864300" cy="844789"/>
            <a:chOff x="-5974675" y="3632100"/>
            <a:chExt cx="300125" cy="293350"/>
          </a:xfrm>
        </p:grpSpPr>
        <p:sp>
          <p:nvSpPr>
            <p:cNvPr id="8327" name="Google Shape;8327;p8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8" name="Google Shape;8328;p8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9" name="Google Shape;8329;p8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30" name="Google Shape;8330;p82"/>
          <p:cNvGrpSpPr/>
          <p:nvPr/>
        </p:nvGrpSpPr>
        <p:grpSpPr>
          <a:xfrm>
            <a:off x="3916703" y="5511388"/>
            <a:ext cx="791729" cy="843853"/>
            <a:chOff x="-5971525" y="3990475"/>
            <a:chExt cx="274925" cy="293025"/>
          </a:xfrm>
        </p:grpSpPr>
        <p:sp>
          <p:nvSpPr>
            <p:cNvPr id="8331" name="Google Shape;8331;p8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2" name="Google Shape;8332;p8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3" name="Google Shape;8333;p8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4" name="Google Shape;8334;p8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35" name="Google Shape;8335;p82"/>
          <p:cNvGrpSpPr/>
          <p:nvPr/>
        </p:nvGrpSpPr>
        <p:grpSpPr>
          <a:xfrm>
            <a:off x="9263115" y="3379596"/>
            <a:ext cx="841550" cy="837014"/>
            <a:chOff x="-4118225" y="3253275"/>
            <a:chExt cx="292225" cy="290650"/>
          </a:xfrm>
        </p:grpSpPr>
        <p:sp>
          <p:nvSpPr>
            <p:cNvPr id="8336" name="Google Shape;8336;p8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7" name="Google Shape;8337;p8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38" name="Google Shape;8338;p82"/>
          <p:cNvGrpSpPr/>
          <p:nvPr/>
        </p:nvGrpSpPr>
        <p:grpSpPr>
          <a:xfrm>
            <a:off x="9364016" y="4409844"/>
            <a:ext cx="639748" cy="840398"/>
            <a:chOff x="-4082800" y="3612425"/>
            <a:chExt cx="222150" cy="291825"/>
          </a:xfrm>
        </p:grpSpPr>
        <p:sp>
          <p:nvSpPr>
            <p:cNvPr id="8339" name="Google Shape;8339;p8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0" name="Google Shape;8340;p8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1" name="Google Shape;8341;p8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42" name="Google Shape;8342;p82"/>
          <p:cNvGrpSpPr/>
          <p:nvPr/>
        </p:nvGrpSpPr>
        <p:grpSpPr>
          <a:xfrm>
            <a:off x="9286913" y="5539752"/>
            <a:ext cx="841550" cy="787121"/>
            <a:chOff x="-4118225" y="3990475"/>
            <a:chExt cx="292225" cy="273325"/>
          </a:xfrm>
        </p:grpSpPr>
        <p:sp>
          <p:nvSpPr>
            <p:cNvPr id="8343" name="Google Shape;8343;p8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4" name="Google Shape;8344;p8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5" name="Google Shape;8345;p8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6" name="Google Shape;8346;p8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47" name="Google Shape;8347;p82"/>
          <p:cNvGrpSpPr/>
          <p:nvPr/>
        </p:nvGrpSpPr>
        <p:grpSpPr>
          <a:xfrm>
            <a:off x="14708221" y="3376174"/>
            <a:ext cx="789425" cy="843853"/>
            <a:chOff x="-2312225" y="3238300"/>
            <a:chExt cx="274125" cy="293025"/>
          </a:xfrm>
        </p:grpSpPr>
        <p:sp>
          <p:nvSpPr>
            <p:cNvPr id="8348" name="Google Shape;8348;p8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9" name="Google Shape;8349;p8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50" name="Google Shape;8350;p82"/>
          <p:cNvGrpSpPr/>
          <p:nvPr/>
        </p:nvGrpSpPr>
        <p:grpSpPr>
          <a:xfrm>
            <a:off x="14682124" y="4307172"/>
            <a:ext cx="841622" cy="1045727"/>
            <a:chOff x="-2310650" y="3525775"/>
            <a:chExt cx="292250" cy="363125"/>
          </a:xfrm>
        </p:grpSpPr>
        <p:sp>
          <p:nvSpPr>
            <p:cNvPr id="8351" name="Google Shape;8351;p8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2" name="Google Shape;8352;p8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3" name="Google Shape;8353;p8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4" name="Google Shape;8354;p8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55" name="Google Shape;8355;p82"/>
          <p:cNvGrpSpPr/>
          <p:nvPr/>
        </p:nvGrpSpPr>
        <p:grpSpPr>
          <a:xfrm>
            <a:off x="14703654" y="5513651"/>
            <a:ext cx="846157" cy="839318"/>
            <a:chOff x="-2310650" y="3958175"/>
            <a:chExt cx="293825" cy="291450"/>
          </a:xfrm>
        </p:grpSpPr>
        <p:sp>
          <p:nvSpPr>
            <p:cNvPr id="8356" name="Google Shape;8356;p8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7" name="Google Shape;8357;p8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58" name="Google Shape;8358;p82"/>
          <p:cNvGrpSpPr/>
          <p:nvPr/>
        </p:nvGrpSpPr>
        <p:grpSpPr>
          <a:xfrm>
            <a:off x="9437376" y="6616917"/>
            <a:ext cx="848317" cy="839318"/>
            <a:chOff x="-1182750" y="3962900"/>
            <a:chExt cx="294575" cy="291450"/>
          </a:xfrm>
        </p:grpSpPr>
        <p:sp>
          <p:nvSpPr>
            <p:cNvPr id="8359" name="Google Shape;8359;p8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0" name="Google Shape;8360;p8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1" name="Google Shape;8361;p8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2" name="Google Shape;8362;p8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3" name="Google Shape;8363;p8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4" name="Google Shape;8364;p8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5" name="Google Shape;8365;p8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66" name="Google Shape;8366;p82"/>
          <p:cNvGrpSpPr/>
          <p:nvPr/>
        </p:nvGrpSpPr>
        <p:grpSpPr>
          <a:xfrm>
            <a:off x="4943648" y="3378447"/>
            <a:ext cx="848389" cy="839318"/>
            <a:chOff x="-5611575" y="3272950"/>
            <a:chExt cx="294600" cy="291450"/>
          </a:xfrm>
        </p:grpSpPr>
        <p:sp>
          <p:nvSpPr>
            <p:cNvPr id="8367" name="Google Shape;8367;p8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8" name="Google Shape;8368;p8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9" name="Google Shape;8369;p8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0" name="Google Shape;8370;p8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1" name="Google Shape;8371;p8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72" name="Google Shape;8372;p82"/>
          <p:cNvGrpSpPr/>
          <p:nvPr/>
        </p:nvGrpSpPr>
        <p:grpSpPr>
          <a:xfrm>
            <a:off x="4943647" y="4411539"/>
            <a:ext cx="848389" cy="837014"/>
            <a:chOff x="-5613150" y="3632900"/>
            <a:chExt cx="294600" cy="290650"/>
          </a:xfrm>
        </p:grpSpPr>
        <p:sp>
          <p:nvSpPr>
            <p:cNvPr id="8373" name="Google Shape;8373;p8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4" name="Google Shape;8374;p8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75" name="Google Shape;8375;p82"/>
          <p:cNvGrpSpPr/>
          <p:nvPr/>
        </p:nvGrpSpPr>
        <p:grpSpPr>
          <a:xfrm>
            <a:off x="4967445" y="5512540"/>
            <a:ext cx="848389" cy="841550"/>
            <a:chOff x="-5613150" y="3991275"/>
            <a:chExt cx="294600" cy="292225"/>
          </a:xfrm>
        </p:grpSpPr>
        <p:sp>
          <p:nvSpPr>
            <p:cNvPr id="8376" name="Google Shape;8376;p8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7" name="Google Shape;8377;p8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8" name="Google Shape;8378;p8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9" name="Google Shape;8379;p82"/>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0" name="Google Shape;8380;p8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1" name="Google Shape;8381;p82"/>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2" name="Google Shape;8382;p8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3" name="Google Shape;8383;p8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4" name="Google Shape;8384;p8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85" name="Google Shape;8385;p82"/>
          <p:cNvGrpSpPr/>
          <p:nvPr/>
        </p:nvGrpSpPr>
        <p:grpSpPr>
          <a:xfrm>
            <a:off x="10310421" y="3378876"/>
            <a:ext cx="869268" cy="838454"/>
            <a:chOff x="-3768700" y="3253275"/>
            <a:chExt cx="301850" cy="291150"/>
          </a:xfrm>
        </p:grpSpPr>
        <p:sp>
          <p:nvSpPr>
            <p:cNvPr id="8386" name="Google Shape;8386;p8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7" name="Google Shape;8387;p8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8" name="Google Shape;8388;p8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89" name="Google Shape;8389;p82"/>
          <p:cNvGrpSpPr/>
          <p:nvPr/>
        </p:nvGrpSpPr>
        <p:grpSpPr>
          <a:xfrm>
            <a:off x="10318586" y="4434180"/>
            <a:ext cx="852925" cy="791729"/>
            <a:chOff x="-3808700" y="3628950"/>
            <a:chExt cx="296175" cy="274925"/>
          </a:xfrm>
        </p:grpSpPr>
        <p:sp>
          <p:nvSpPr>
            <p:cNvPr id="8390" name="Google Shape;8390;p8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1" name="Google Shape;8391;p8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2" name="Google Shape;8392;p8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8393" name="Google Shape;8393;p82"/>
          <p:cNvGrpSpPr/>
          <p:nvPr/>
        </p:nvGrpSpPr>
        <p:grpSpPr>
          <a:xfrm>
            <a:off x="10449008" y="5512825"/>
            <a:ext cx="838886" cy="840974"/>
            <a:chOff x="-3771675" y="3971775"/>
            <a:chExt cx="291300" cy="292025"/>
          </a:xfrm>
        </p:grpSpPr>
        <p:sp>
          <p:nvSpPr>
            <p:cNvPr id="8394" name="Google Shape;8394;p8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5" name="Google Shape;8395;p8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6" name="Google Shape;8396;p8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7" name="Google Shape;8397;p8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8" name="Google Shape;8398;p8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99" name="Google Shape;8399;p82"/>
          <p:cNvGrpSpPr/>
          <p:nvPr/>
        </p:nvGrpSpPr>
        <p:grpSpPr>
          <a:xfrm>
            <a:off x="15771897" y="3432922"/>
            <a:ext cx="840542" cy="641547"/>
            <a:chOff x="-1951475" y="3273100"/>
            <a:chExt cx="291875" cy="222775"/>
          </a:xfrm>
        </p:grpSpPr>
        <p:sp>
          <p:nvSpPr>
            <p:cNvPr id="8400" name="Google Shape;8400;p8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1" name="Google Shape;8401;p8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2" name="Google Shape;8402;p8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03" name="Google Shape;8403;p82"/>
          <p:cNvGrpSpPr/>
          <p:nvPr/>
        </p:nvGrpSpPr>
        <p:grpSpPr>
          <a:xfrm>
            <a:off x="15766857" y="4410382"/>
            <a:ext cx="850621" cy="839318"/>
            <a:chOff x="-1951475" y="3597450"/>
            <a:chExt cx="295375" cy="291450"/>
          </a:xfrm>
        </p:grpSpPr>
        <p:sp>
          <p:nvSpPr>
            <p:cNvPr id="8404" name="Google Shape;8404;p8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5" name="Google Shape;8405;p8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6" name="Google Shape;8406;p8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7" name="Google Shape;8407;p8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08" name="Google Shape;8408;p82"/>
          <p:cNvGrpSpPr/>
          <p:nvPr/>
        </p:nvGrpSpPr>
        <p:grpSpPr>
          <a:xfrm>
            <a:off x="15771360" y="5513650"/>
            <a:ext cx="889210" cy="839318"/>
            <a:chOff x="-1960150" y="3956600"/>
            <a:chExt cx="308775" cy="291450"/>
          </a:xfrm>
        </p:grpSpPr>
        <p:sp>
          <p:nvSpPr>
            <p:cNvPr id="8409" name="Google Shape;8409;p8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0" name="Google Shape;8410;p8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11" name="Google Shape;8411;p82"/>
          <p:cNvGrpSpPr/>
          <p:nvPr/>
        </p:nvGrpSpPr>
        <p:grpSpPr>
          <a:xfrm>
            <a:off x="3879435" y="6615272"/>
            <a:ext cx="841550" cy="841550"/>
            <a:chOff x="-804700" y="3226500"/>
            <a:chExt cx="292225" cy="292225"/>
          </a:xfrm>
        </p:grpSpPr>
        <p:sp>
          <p:nvSpPr>
            <p:cNvPr id="8412" name="Google Shape;8412;p8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3" name="Google Shape;8413;p8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4" name="Google Shape;8414;p8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5" name="Google Shape;8415;p8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6" name="Google Shape;8416;p8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7" name="Google Shape;8417;p8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8" name="Google Shape;8418;p8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19" name="Google Shape;8419;p82"/>
          <p:cNvGrpSpPr/>
          <p:nvPr/>
        </p:nvGrpSpPr>
        <p:grpSpPr>
          <a:xfrm>
            <a:off x="6039617" y="3377295"/>
            <a:ext cx="841550" cy="841622"/>
            <a:chOff x="-5251625" y="3272950"/>
            <a:chExt cx="292225" cy="292250"/>
          </a:xfrm>
        </p:grpSpPr>
        <p:sp>
          <p:nvSpPr>
            <p:cNvPr id="8420" name="Google Shape;8420;p8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1" name="Google Shape;8421;p8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2" name="Google Shape;8422;p8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23" name="Google Shape;8423;p82"/>
          <p:cNvGrpSpPr/>
          <p:nvPr/>
        </p:nvGrpSpPr>
        <p:grpSpPr>
          <a:xfrm>
            <a:off x="6032813" y="4408695"/>
            <a:ext cx="855157" cy="842701"/>
            <a:chOff x="-5254775" y="3631325"/>
            <a:chExt cx="296950" cy="292625"/>
          </a:xfrm>
        </p:grpSpPr>
        <p:sp>
          <p:nvSpPr>
            <p:cNvPr id="8424" name="Google Shape;8424;p8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5" name="Google Shape;8425;p8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6" name="Google Shape;8426;p8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7" name="Google Shape;8427;p8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8" name="Google Shape;8428;p8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9" name="Google Shape;8429;p8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0" name="Google Shape;8430;p8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31" name="Google Shape;8431;p82"/>
          <p:cNvGrpSpPr/>
          <p:nvPr/>
        </p:nvGrpSpPr>
        <p:grpSpPr>
          <a:xfrm>
            <a:off x="6064530" y="5512540"/>
            <a:ext cx="839318" cy="841550"/>
            <a:chOff x="-5251625" y="3991275"/>
            <a:chExt cx="291450" cy="292225"/>
          </a:xfrm>
        </p:grpSpPr>
        <p:sp>
          <p:nvSpPr>
            <p:cNvPr id="8432" name="Google Shape;8432;p8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3" name="Google Shape;8433;p8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4" name="Google Shape;8434;p8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5" name="Google Shape;8435;p8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6" name="Google Shape;8436;p8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37" name="Google Shape;8437;p82"/>
          <p:cNvGrpSpPr/>
          <p:nvPr/>
        </p:nvGrpSpPr>
        <p:grpSpPr>
          <a:xfrm>
            <a:off x="11545696" y="3378480"/>
            <a:ext cx="639748" cy="839246"/>
            <a:chOff x="-3365275" y="3253275"/>
            <a:chExt cx="222150" cy="291425"/>
          </a:xfrm>
        </p:grpSpPr>
        <p:sp>
          <p:nvSpPr>
            <p:cNvPr id="8438" name="Google Shape;8438;p8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9" name="Google Shape;8439;p8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40" name="Google Shape;8440;p82"/>
          <p:cNvGrpSpPr/>
          <p:nvPr/>
        </p:nvGrpSpPr>
        <p:grpSpPr>
          <a:xfrm>
            <a:off x="11493571" y="4408116"/>
            <a:ext cx="743996" cy="843853"/>
            <a:chOff x="-3383375" y="3611625"/>
            <a:chExt cx="258350" cy="293025"/>
          </a:xfrm>
        </p:grpSpPr>
        <p:sp>
          <p:nvSpPr>
            <p:cNvPr id="8441" name="Google Shape;8441;p8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2" name="Google Shape;8442;p8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43" name="Google Shape;8443;p82"/>
          <p:cNvGrpSpPr/>
          <p:nvPr/>
        </p:nvGrpSpPr>
        <p:grpSpPr>
          <a:xfrm>
            <a:off x="11618270" y="5513653"/>
            <a:ext cx="542194" cy="839318"/>
            <a:chOff x="-3347950" y="3971575"/>
            <a:chExt cx="188275" cy="291450"/>
          </a:xfrm>
        </p:grpSpPr>
        <p:sp>
          <p:nvSpPr>
            <p:cNvPr id="8444" name="Google Shape;8444;p8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5" name="Google Shape;8445;p8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6" name="Google Shape;8446;p8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47" name="Google Shape;8447;p82"/>
          <p:cNvGrpSpPr/>
          <p:nvPr/>
        </p:nvGrpSpPr>
        <p:grpSpPr>
          <a:xfrm>
            <a:off x="1717987" y="6614122"/>
            <a:ext cx="743996" cy="843853"/>
            <a:chOff x="-1575775" y="3238300"/>
            <a:chExt cx="258350" cy="293025"/>
          </a:xfrm>
        </p:grpSpPr>
        <p:sp>
          <p:nvSpPr>
            <p:cNvPr id="8448" name="Google Shape;8448;p82"/>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9" name="Google Shape;8449;p8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0" name="Google Shape;8450;p8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1" name="Google Shape;8451;p8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2" name="Google Shape;8452;p8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53" name="Google Shape;8453;p82"/>
          <p:cNvGrpSpPr/>
          <p:nvPr/>
        </p:nvGrpSpPr>
        <p:grpSpPr>
          <a:xfrm>
            <a:off x="5007784" y="6618101"/>
            <a:ext cx="846157" cy="848317"/>
            <a:chOff x="-1591550" y="3597475"/>
            <a:chExt cx="293825" cy="294575"/>
          </a:xfrm>
        </p:grpSpPr>
        <p:sp>
          <p:nvSpPr>
            <p:cNvPr id="8454" name="Google Shape;8454;p8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5" name="Google Shape;8455;p8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6" name="Google Shape;8456;p8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57" name="Google Shape;8457;p82"/>
          <p:cNvGrpSpPr/>
          <p:nvPr/>
        </p:nvGrpSpPr>
        <p:grpSpPr>
          <a:xfrm>
            <a:off x="8306723" y="6637326"/>
            <a:ext cx="843853" cy="798497"/>
            <a:chOff x="-1592325" y="3957400"/>
            <a:chExt cx="293025" cy="277275"/>
          </a:xfrm>
        </p:grpSpPr>
        <p:sp>
          <p:nvSpPr>
            <p:cNvPr id="8458" name="Google Shape;8458;p8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9" name="Google Shape;8459;p8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0" name="Google Shape;8460;p8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1" name="Google Shape;8461;p8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62" name="Google Shape;8462;p82"/>
          <p:cNvGrpSpPr/>
          <p:nvPr/>
        </p:nvGrpSpPr>
        <p:grpSpPr>
          <a:xfrm>
            <a:off x="7280464" y="6621487"/>
            <a:ext cx="739461" cy="841550"/>
            <a:chOff x="-778700" y="3612425"/>
            <a:chExt cx="256775" cy="292225"/>
          </a:xfrm>
        </p:grpSpPr>
        <p:sp>
          <p:nvSpPr>
            <p:cNvPr id="8463" name="Google Shape;8463;p8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4" name="Google Shape;8464;p8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5" name="Google Shape;8465;p8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6" name="Google Shape;8466;p8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7" name="Google Shape;8467;p8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8" name="Google Shape;8468;p8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69" name="Google Shape;8469;p82"/>
          <p:cNvGrpSpPr/>
          <p:nvPr/>
        </p:nvGrpSpPr>
        <p:grpSpPr>
          <a:xfrm>
            <a:off x="12223466" y="7656610"/>
            <a:ext cx="681462" cy="775281"/>
            <a:chOff x="7728464" y="1561258"/>
            <a:chExt cx="349719" cy="397866"/>
          </a:xfrm>
        </p:grpSpPr>
        <p:sp>
          <p:nvSpPr>
            <p:cNvPr id="8470" name="Google Shape;8470;p8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1" name="Google Shape;8471;p8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72" name="Google Shape;8472;p82"/>
          <p:cNvGrpSpPr/>
          <p:nvPr/>
        </p:nvGrpSpPr>
        <p:grpSpPr>
          <a:xfrm>
            <a:off x="8069403" y="7656610"/>
            <a:ext cx="775362" cy="775281"/>
            <a:chOff x="5611350" y="1561258"/>
            <a:chExt cx="397907" cy="397866"/>
          </a:xfrm>
        </p:grpSpPr>
        <p:sp>
          <p:nvSpPr>
            <p:cNvPr id="8473" name="Google Shape;8473;p8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4" name="Google Shape;8474;p8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5" name="Google Shape;8475;p8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6" name="Google Shape;8476;p8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77" name="Google Shape;8477;p82"/>
          <p:cNvGrpSpPr/>
          <p:nvPr/>
        </p:nvGrpSpPr>
        <p:grpSpPr>
          <a:xfrm>
            <a:off x="9107975" y="7851142"/>
            <a:ext cx="775220" cy="386217"/>
            <a:chOff x="6140660" y="1661097"/>
            <a:chExt cx="397835" cy="198202"/>
          </a:xfrm>
        </p:grpSpPr>
        <p:sp>
          <p:nvSpPr>
            <p:cNvPr id="8478" name="Google Shape;8478;p8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9" name="Google Shape;8479;p8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0" name="Google Shape;8480;p8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1" name="Google Shape;8481;p8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82" name="Google Shape;8482;p82"/>
          <p:cNvGrpSpPr/>
          <p:nvPr/>
        </p:nvGrpSpPr>
        <p:grpSpPr>
          <a:xfrm>
            <a:off x="10146405" y="7656610"/>
            <a:ext cx="775362" cy="775281"/>
            <a:chOff x="6669907" y="1561258"/>
            <a:chExt cx="397907" cy="397866"/>
          </a:xfrm>
        </p:grpSpPr>
        <p:sp>
          <p:nvSpPr>
            <p:cNvPr id="8483" name="Google Shape;8483;p8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4" name="Google Shape;8484;p8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5" name="Google Shape;8485;p8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6" name="Google Shape;8486;p8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7" name="Google Shape;8487;p8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88" name="Google Shape;8488;p82"/>
          <p:cNvGrpSpPr/>
          <p:nvPr/>
        </p:nvGrpSpPr>
        <p:grpSpPr>
          <a:xfrm>
            <a:off x="11184976" y="7656610"/>
            <a:ext cx="775281" cy="775281"/>
            <a:chOff x="7199196" y="1561258"/>
            <a:chExt cx="397866" cy="397866"/>
          </a:xfrm>
        </p:grpSpPr>
        <p:sp>
          <p:nvSpPr>
            <p:cNvPr id="8489" name="Google Shape;8489;p8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0" name="Google Shape;8490;p8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1" name="Google Shape;8491;p8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92" name="Google Shape;8492;p82"/>
          <p:cNvGrpSpPr/>
          <p:nvPr/>
        </p:nvGrpSpPr>
        <p:grpSpPr>
          <a:xfrm>
            <a:off x="3916865" y="7771684"/>
            <a:ext cx="775362" cy="545145"/>
            <a:chOff x="3386036" y="1746339"/>
            <a:chExt cx="397907" cy="279762"/>
          </a:xfrm>
        </p:grpSpPr>
        <p:sp>
          <p:nvSpPr>
            <p:cNvPr id="8493" name="Google Shape;8493;p8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4" name="Google Shape;8494;p8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8495" name="Google Shape;8495;p82"/>
          <p:cNvGrpSpPr/>
          <p:nvPr/>
        </p:nvGrpSpPr>
        <p:grpSpPr>
          <a:xfrm>
            <a:off x="5992260" y="7656576"/>
            <a:ext cx="775362" cy="775362"/>
            <a:chOff x="4417380" y="1687279"/>
            <a:chExt cx="397907" cy="397907"/>
          </a:xfrm>
        </p:grpSpPr>
        <p:sp>
          <p:nvSpPr>
            <p:cNvPr id="8496" name="Google Shape;8496;p8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7" name="Google Shape;8497;p8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98" name="Google Shape;8498;p82"/>
          <p:cNvGrpSpPr/>
          <p:nvPr/>
        </p:nvGrpSpPr>
        <p:grpSpPr>
          <a:xfrm>
            <a:off x="15885221" y="6617073"/>
            <a:ext cx="775322" cy="775322"/>
            <a:chOff x="2869999" y="1687279"/>
            <a:chExt cx="397887" cy="397887"/>
          </a:xfrm>
        </p:grpSpPr>
        <p:sp>
          <p:nvSpPr>
            <p:cNvPr id="8499" name="Google Shape;8499;p8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0" name="Google Shape;8500;p8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01" name="Google Shape;8501;p82"/>
          <p:cNvGrpSpPr/>
          <p:nvPr/>
        </p:nvGrpSpPr>
        <p:grpSpPr>
          <a:xfrm>
            <a:off x="4955437" y="7657328"/>
            <a:ext cx="773614" cy="773858"/>
            <a:chOff x="3902887" y="1687655"/>
            <a:chExt cx="397010" cy="397135"/>
          </a:xfrm>
        </p:grpSpPr>
        <p:sp>
          <p:nvSpPr>
            <p:cNvPr id="8502" name="Google Shape;8502;p8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3" name="Google Shape;8503;p8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04" name="Google Shape;8504;p82"/>
          <p:cNvGrpSpPr/>
          <p:nvPr/>
        </p:nvGrpSpPr>
        <p:grpSpPr>
          <a:xfrm>
            <a:off x="7030831" y="7656576"/>
            <a:ext cx="775362" cy="775362"/>
            <a:chOff x="4933458" y="1687279"/>
            <a:chExt cx="397907" cy="397907"/>
          </a:xfrm>
        </p:grpSpPr>
        <p:sp>
          <p:nvSpPr>
            <p:cNvPr id="8505" name="Google Shape;8505;p8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6" name="Google Shape;8506;p8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07" name="Google Shape;8507;p82"/>
          <p:cNvGrpSpPr/>
          <p:nvPr/>
        </p:nvGrpSpPr>
        <p:grpSpPr>
          <a:xfrm>
            <a:off x="12696733" y="6617075"/>
            <a:ext cx="775322" cy="775322"/>
            <a:chOff x="1379798" y="1723250"/>
            <a:chExt cx="397887" cy="397887"/>
          </a:xfrm>
        </p:grpSpPr>
        <p:sp>
          <p:nvSpPr>
            <p:cNvPr id="8508" name="Google Shape;8508;p8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9" name="Google Shape;8509;p8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0" name="Google Shape;8510;p8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1" name="Google Shape;8511;p8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12" name="Google Shape;8512;p82"/>
          <p:cNvGrpSpPr/>
          <p:nvPr/>
        </p:nvGrpSpPr>
        <p:grpSpPr>
          <a:xfrm>
            <a:off x="10572492" y="6617075"/>
            <a:ext cx="775362" cy="775322"/>
            <a:chOff x="266768" y="1721375"/>
            <a:chExt cx="397907" cy="397887"/>
          </a:xfrm>
        </p:grpSpPr>
        <p:sp>
          <p:nvSpPr>
            <p:cNvPr id="8513" name="Google Shape;8513;p8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4" name="Google Shape;8514;p8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15" name="Google Shape;8515;p82"/>
          <p:cNvGrpSpPr/>
          <p:nvPr/>
        </p:nvGrpSpPr>
        <p:grpSpPr>
          <a:xfrm>
            <a:off x="11634653" y="6617075"/>
            <a:ext cx="775281" cy="775322"/>
            <a:chOff x="864491" y="1723250"/>
            <a:chExt cx="397866" cy="397887"/>
          </a:xfrm>
        </p:grpSpPr>
        <p:sp>
          <p:nvSpPr>
            <p:cNvPr id="8516" name="Google Shape;8516;p8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7" name="Google Shape;8517;p8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8" name="Google Shape;8518;p8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519" name="Google Shape;8519;p82"/>
          <p:cNvSpPr/>
          <p:nvPr/>
        </p:nvSpPr>
        <p:spPr>
          <a:xfrm>
            <a:off x="13758854" y="6687530"/>
            <a:ext cx="777692" cy="634289"/>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520" name="Google Shape;8520;p82"/>
          <p:cNvGrpSpPr/>
          <p:nvPr/>
        </p:nvGrpSpPr>
        <p:grpSpPr>
          <a:xfrm>
            <a:off x="14823344" y="6617847"/>
            <a:ext cx="775078" cy="773776"/>
            <a:chOff x="2408992" y="1722875"/>
            <a:chExt cx="397761" cy="397093"/>
          </a:xfrm>
        </p:grpSpPr>
        <p:sp>
          <p:nvSpPr>
            <p:cNvPr id="8521" name="Google Shape;8521;p8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2" name="Google Shape;8522;p8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26" name="Shape 8526"/>
        <p:cNvGrpSpPr/>
        <p:nvPr/>
      </p:nvGrpSpPr>
      <p:grpSpPr>
        <a:xfrm>
          <a:off x="0" y="0"/>
          <a:ext cx="0" cy="0"/>
          <a:chOff x="0" y="0"/>
          <a:chExt cx="0" cy="0"/>
        </a:xfrm>
      </p:grpSpPr>
      <p:sp>
        <p:nvSpPr>
          <p:cNvPr id="8527" name="Google Shape;8527;p83">
            <a:hlinkClick r:id="rId3"/>
          </p:cNvPr>
          <p:cNvSpPr/>
          <p:nvPr/>
        </p:nvSpPr>
        <p:spPr>
          <a:xfrm>
            <a:off x="6902126" y="4246150"/>
            <a:ext cx="4483748" cy="1794699"/>
          </a:xfrm>
          <a:prstGeom prst="rect">
            <a:avLst/>
          </a:prstGeom>
          <a:no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0" name="Shape 250"/>
        <p:cNvGrpSpPr/>
        <p:nvPr/>
      </p:nvGrpSpPr>
      <p:grpSpPr>
        <a:xfrm>
          <a:off x="0" y="0"/>
          <a:ext cx="0" cy="0"/>
          <a:chOff x="0" y="0"/>
          <a:chExt cx="0" cy="0"/>
        </a:xfrm>
      </p:grpSpPr>
      <p:sp>
        <p:nvSpPr>
          <p:cNvPr id="251" name="Google Shape;251;p34"/>
          <p:cNvSpPr txBox="1"/>
          <p:nvPr>
            <p:ph idx="9" type="title"/>
          </p:nvPr>
        </p:nvSpPr>
        <p:spPr>
          <a:xfrm>
            <a:off x="86750" y="243881"/>
            <a:ext cx="13144800" cy="2625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EXPORT AS MASKS</a:t>
            </a:r>
            <a:endParaRPr/>
          </a:p>
        </p:txBody>
      </p:sp>
      <p:sp>
        <p:nvSpPr>
          <p:cNvPr id="252" name="Google Shape;252;p34"/>
          <p:cNvSpPr txBox="1"/>
          <p:nvPr>
            <p:ph idx="4" type="subTitle"/>
          </p:nvPr>
        </p:nvSpPr>
        <p:spPr>
          <a:xfrm flipH="1">
            <a:off x="701045" y="7222956"/>
            <a:ext cx="6400800" cy="9144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sz="4800"/>
              <a:t>Original image</a:t>
            </a:r>
            <a:endParaRPr sz="4800"/>
          </a:p>
        </p:txBody>
      </p:sp>
      <p:sp>
        <p:nvSpPr>
          <p:cNvPr id="253" name="Google Shape;253;p34"/>
          <p:cNvSpPr txBox="1"/>
          <p:nvPr>
            <p:ph idx="2" type="subTitle"/>
          </p:nvPr>
        </p:nvSpPr>
        <p:spPr>
          <a:xfrm flipH="1">
            <a:off x="12083595" y="6016644"/>
            <a:ext cx="4755000" cy="1491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Here you could describe the topic of the section</a:t>
            </a:r>
            <a:endParaRPr/>
          </a:p>
        </p:txBody>
      </p:sp>
      <p:sp>
        <p:nvSpPr>
          <p:cNvPr id="254" name="Google Shape;254;p34"/>
          <p:cNvSpPr txBox="1"/>
          <p:nvPr>
            <p:ph type="title"/>
          </p:nvPr>
        </p:nvSpPr>
        <p:spPr>
          <a:xfrm>
            <a:off x="1884555" y="5940477"/>
            <a:ext cx="2377200" cy="1155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10400"/>
              <a:t>01</a:t>
            </a:r>
            <a:endParaRPr sz="10400"/>
          </a:p>
        </p:txBody>
      </p:sp>
      <p:sp>
        <p:nvSpPr>
          <p:cNvPr id="255" name="Google Shape;255;p34"/>
          <p:cNvSpPr txBox="1"/>
          <p:nvPr>
            <p:ph idx="3" type="subTitle"/>
          </p:nvPr>
        </p:nvSpPr>
        <p:spPr>
          <a:xfrm flipH="1">
            <a:off x="14311845" y="9085470"/>
            <a:ext cx="4755000" cy="1491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Here you could describe the topic of the section</a:t>
            </a:r>
            <a:endParaRPr/>
          </a:p>
        </p:txBody>
      </p:sp>
      <p:sp>
        <p:nvSpPr>
          <p:cNvPr id="256" name="Google Shape;256;p34"/>
          <p:cNvSpPr txBox="1"/>
          <p:nvPr>
            <p:ph idx="5" type="subTitle"/>
          </p:nvPr>
        </p:nvSpPr>
        <p:spPr>
          <a:xfrm flipH="1">
            <a:off x="12083595" y="5390190"/>
            <a:ext cx="6400800" cy="9144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Strategy</a:t>
            </a:r>
            <a:endParaRPr/>
          </a:p>
        </p:txBody>
      </p:sp>
      <p:sp>
        <p:nvSpPr>
          <p:cNvPr id="257" name="Google Shape;257;p34"/>
          <p:cNvSpPr txBox="1"/>
          <p:nvPr>
            <p:ph idx="6" type="subTitle"/>
          </p:nvPr>
        </p:nvSpPr>
        <p:spPr>
          <a:xfrm flipH="1">
            <a:off x="14311845" y="8469435"/>
            <a:ext cx="6873000" cy="9144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sz="4800"/>
              <a:t>Annotations in Supervisely JSON format</a:t>
            </a:r>
            <a:endParaRPr sz="4800"/>
          </a:p>
        </p:txBody>
      </p:sp>
      <p:sp>
        <p:nvSpPr>
          <p:cNvPr id="258" name="Google Shape;258;p34"/>
          <p:cNvSpPr txBox="1"/>
          <p:nvPr>
            <p:ph idx="7" type="title"/>
          </p:nvPr>
        </p:nvSpPr>
        <p:spPr>
          <a:xfrm>
            <a:off x="11865605" y="8644114"/>
            <a:ext cx="2377200" cy="1155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02</a:t>
            </a:r>
            <a:endParaRPr/>
          </a:p>
        </p:txBody>
      </p:sp>
      <p:sp>
        <p:nvSpPr>
          <p:cNvPr id="259" name="Google Shape;259;p34"/>
          <p:cNvSpPr txBox="1"/>
          <p:nvPr>
            <p:ph idx="8" type="title"/>
          </p:nvPr>
        </p:nvSpPr>
        <p:spPr>
          <a:xfrm>
            <a:off x="9637355" y="5591402"/>
            <a:ext cx="2377200" cy="1155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03</a:t>
            </a:r>
            <a:endParaRPr/>
          </a:p>
        </p:txBody>
      </p:sp>
      <p:pic>
        <p:nvPicPr>
          <p:cNvPr id="260" name="Google Shape;260;p34"/>
          <p:cNvPicPr preferRelativeResize="0"/>
          <p:nvPr/>
        </p:nvPicPr>
        <p:blipFill rotWithShape="1">
          <a:blip r:embed="rId3">
            <a:alphaModFix/>
          </a:blip>
          <a:srcRect b="0" l="0" r="37327" t="0"/>
          <a:stretch/>
        </p:blipFill>
        <p:spPr>
          <a:xfrm>
            <a:off x="1396499" y="2025397"/>
            <a:ext cx="3353296" cy="3566003"/>
          </a:xfrm>
          <a:prstGeom prst="rect">
            <a:avLst/>
          </a:prstGeom>
          <a:noFill/>
          <a:ln cap="flat" cmpd="sng" w="76200">
            <a:solidFill>
              <a:schemeClr val="lt2"/>
            </a:solidFill>
            <a:prstDash val="solid"/>
            <a:miter lim="8000"/>
            <a:headEnd len="sm" w="sm" type="none"/>
            <a:tailEnd len="sm" w="sm" type="none"/>
          </a:ln>
        </p:spPr>
      </p:pic>
      <p:pic>
        <p:nvPicPr>
          <p:cNvPr id="261" name="Google Shape;261;p34"/>
          <p:cNvPicPr preferRelativeResize="0"/>
          <p:nvPr/>
        </p:nvPicPr>
        <p:blipFill rotWithShape="1">
          <a:blip r:embed="rId3">
            <a:alphaModFix/>
          </a:blip>
          <a:srcRect b="0" l="0" r="37327" t="0"/>
          <a:stretch/>
        </p:blipFill>
        <p:spPr>
          <a:xfrm>
            <a:off x="5421707" y="2025425"/>
            <a:ext cx="3353296" cy="3565959"/>
          </a:xfrm>
          <a:prstGeom prst="rect">
            <a:avLst/>
          </a:prstGeom>
          <a:noFill/>
          <a:ln cap="flat" cmpd="sng" w="76200">
            <a:solidFill>
              <a:schemeClr val="lt2"/>
            </a:solidFill>
            <a:prstDash val="solid"/>
            <a:miter lim="8000"/>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5"/>
          <p:cNvSpPr txBox="1"/>
          <p:nvPr>
            <p:ph type="ctrTitle"/>
          </p:nvPr>
        </p:nvSpPr>
        <p:spPr>
          <a:xfrm flipH="1">
            <a:off x="0" y="4857300"/>
            <a:ext cx="7118400" cy="3991800"/>
          </a:xfrm>
          <a:prstGeom prst="rect">
            <a:avLst/>
          </a:prstGeom>
        </p:spPr>
        <p:txBody>
          <a:bodyPr anchorCtr="0" anchor="b" bIns="182850" lIns="182850" spcFirstLastPara="1" rIns="182850" wrap="square" tIns="182850">
            <a:noAutofit/>
          </a:bodyPr>
          <a:lstStyle/>
          <a:p>
            <a:pPr indent="0" lvl="0" marL="0" rtl="0" algn="r">
              <a:spcBef>
                <a:spcPts val="0"/>
              </a:spcBef>
              <a:spcAft>
                <a:spcPts val="0"/>
              </a:spcAft>
              <a:buNone/>
            </a:pPr>
            <a:r>
              <a:rPr lang="en"/>
              <a:t>EXPORT</a:t>
            </a:r>
            <a:endParaRPr/>
          </a:p>
          <a:p>
            <a:pPr indent="0" lvl="0" marL="0" rtl="0" algn="r">
              <a:spcBef>
                <a:spcPts val="0"/>
              </a:spcBef>
              <a:spcAft>
                <a:spcPts val="0"/>
              </a:spcAft>
              <a:buNone/>
            </a:pPr>
            <a:r>
              <a:rPr lang="en"/>
              <a:t>AS</a:t>
            </a:r>
            <a:endParaRPr/>
          </a:p>
          <a:p>
            <a:pPr indent="0" lvl="0" marL="0" rtl="0" algn="r">
              <a:spcBef>
                <a:spcPts val="0"/>
              </a:spcBef>
              <a:spcAft>
                <a:spcPts val="0"/>
              </a:spcAft>
              <a:buNone/>
            </a:pPr>
            <a:r>
              <a:rPr lang="en"/>
              <a:t>MASKS</a:t>
            </a:r>
            <a:endParaRPr/>
          </a:p>
        </p:txBody>
      </p:sp>
      <p:pic>
        <p:nvPicPr>
          <p:cNvPr id="267" name="Google Shape;267;p35"/>
          <p:cNvPicPr preferRelativeResize="0"/>
          <p:nvPr/>
        </p:nvPicPr>
        <p:blipFill>
          <a:blip r:embed="rId3">
            <a:alphaModFix/>
          </a:blip>
          <a:stretch>
            <a:fillRect/>
          </a:stretch>
        </p:blipFill>
        <p:spPr>
          <a:xfrm>
            <a:off x="7943450" y="2236050"/>
            <a:ext cx="9403200" cy="7049400"/>
          </a:xfrm>
          <a:prstGeom prst="roundRect">
            <a:avLst>
              <a:gd fmla="val 16667" name="adj"/>
            </a:avLst>
          </a:prstGeom>
          <a:noFill/>
          <a:ln cap="flat" cmpd="sng" w="76200">
            <a:solidFill>
              <a:schemeClr val="accent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71" name="Shape 271"/>
        <p:cNvGrpSpPr/>
        <p:nvPr/>
      </p:nvGrpSpPr>
      <p:grpSpPr>
        <a:xfrm>
          <a:off x="0" y="0"/>
          <a:ext cx="0" cy="0"/>
          <a:chOff x="0" y="0"/>
          <a:chExt cx="0" cy="0"/>
        </a:xfrm>
      </p:grpSpPr>
      <p:sp>
        <p:nvSpPr>
          <p:cNvPr id="272" name="Google Shape;272;p36"/>
          <p:cNvSpPr txBox="1"/>
          <p:nvPr>
            <p:ph idx="1" type="body"/>
          </p:nvPr>
        </p:nvSpPr>
        <p:spPr>
          <a:xfrm>
            <a:off x="1440000" y="2253150"/>
            <a:ext cx="15408000" cy="5971200"/>
          </a:xfrm>
          <a:prstGeom prst="rect">
            <a:avLst/>
          </a:prstGeom>
        </p:spPr>
        <p:txBody>
          <a:bodyPr anchorCtr="0" anchor="t" bIns="182850" lIns="182850" spcFirstLastPara="1" rIns="182850" wrap="square" tIns="182850">
            <a:noAutofit/>
          </a:bodyPr>
          <a:lstStyle/>
          <a:p>
            <a:pPr indent="0" lvl="0" marL="0" rtl="0" algn="l">
              <a:lnSpc>
                <a:spcPct val="100000"/>
              </a:lnSpc>
              <a:spcBef>
                <a:spcPts val="0"/>
              </a:spcBef>
              <a:spcAft>
                <a:spcPts val="0"/>
              </a:spcAft>
              <a:buNone/>
            </a:pPr>
            <a:r>
              <a:rPr lang="en" sz="2600">
                <a:solidFill>
                  <a:srgbClr val="FFFFFF"/>
                </a:solidFill>
              </a:rPr>
              <a:t>Here’s what you’ll find in this</a:t>
            </a:r>
            <a:r>
              <a:rPr b="1" lang="en" sz="2600">
                <a:solidFill>
                  <a:srgbClr val="FFFFFF"/>
                </a:solidFill>
                <a:latin typeface="Athiti"/>
                <a:ea typeface="Athiti"/>
                <a:cs typeface="Athiti"/>
                <a:sym typeface="Athiti"/>
              </a:rPr>
              <a:t> </a:t>
            </a:r>
            <a:r>
              <a:rPr b="1" lang="en" sz="2600">
                <a:solidFill>
                  <a:schemeClr val="lt2"/>
                </a:solidFill>
                <a:uFill>
                  <a:noFill/>
                </a:uFill>
                <a:hlinkClick r:id="rId3">
                  <a:extLst>
                    <a:ext uri="{A12FA001-AC4F-418D-AE19-62706E023703}">
                      <ahyp:hlinkClr val="tx"/>
                    </a:ext>
                  </a:extLst>
                </a:hlinkClick>
              </a:rPr>
              <a:t>Slidesgo</a:t>
            </a:r>
            <a:r>
              <a:rPr lang="en" sz="2600">
                <a:solidFill>
                  <a:srgbClr val="FFFFFF"/>
                </a:solidFill>
              </a:rPr>
              <a:t> template: </a:t>
            </a:r>
            <a:endParaRPr sz="2600">
              <a:solidFill>
                <a:srgbClr val="FFFFFF"/>
              </a:solidFill>
            </a:endParaRPr>
          </a:p>
          <a:p>
            <a:pPr indent="-622300" lvl="0" marL="914400" rtl="0" algn="l">
              <a:lnSpc>
                <a:spcPct val="100000"/>
              </a:lnSpc>
              <a:spcBef>
                <a:spcPts val="3200"/>
              </a:spcBef>
              <a:spcAft>
                <a:spcPts val="0"/>
              </a:spcAft>
              <a:buClr>
                <a:srgbClr val="FFFFFF"/>
              </a:buClr>
              <a:buSzPts val="2600"/>
              <a:buFont typeface="Work Sans SemiBold"/>
              <a:buAutoNum type="arabicPeriod"/>
            </a:pPr>
            <a:r>
              <a:rPr lang="en" sz="2600">
                <a:solidFill>
                  <a:srgbClr val="FFFFFF"/>
                </a:solidFill>
              </a:rPr>
              <a:t>A slide structure based on a Marketing Plan, which you can easily adapt to your needs. For more info on how to edit the template, please visit </a:t>
            </a:r>
            <a:r>
              <a:rPr b="1" lang="en" sz="2600">
                <a:solidFill>
                  <a:srgbClr val="FFFFFF"/>
                </a:solidFill>
                <a:uFill>
                  <a:noFill/>
                </a:uFill>
                <a:latin typeface="Athiti"/>
                <a:ea typeface="Athiti"/>
                <a:cs typeface="Athiti"/>
                <a:sym typeface="Athiti"/>
                <a:hlinkClick r:id="rId4">
                  <a:extLst>
                    <a:ext uri="{A12FA001-AC4F-418D-AE19-62706E023703}">
                      <ahyp:hlinkClr val="tx"/>
                    </a:ext>
                  </a:extLst>
                </a:hlinkClick>
              </a:rPr>
              <a:t>Slidesgo School</a:t>
            </a:r>
            <a:r>
              <a:rPr b="1" lang="en" sz="2600">
                <a:solidFill>
                  <a:srgbClr val="FFFFFF"/>
                </a:solidFill>
              </a:rPr>
              <a:t> </a:t>
            </a:r>
            <a:r>
              <a:rPr lang="en" sz="2600">
                <a:solidFill>
                  <a:srgbClr val="FFFFFF"/>
                </a:solidFill>
              </a:rPr>
              <a:t>or read our </a:t>
            </a:r>
            <a:r>
              <a:rPr b="1" lang="en" sz="2600">
                <a:solidFill>
                  <a:srgbClr val="FFFFFF"/>
                </a:solidFill>
                <a:uFill>
                  <a:noFill/>
                </a:uFill>
                <a:hlinkClick r:id="rId5">
                  <a:extLst>
                    <a:ext uri="{A12FA001-AC4F-418D-AE19-62706E023703}">
                      <ahyp:hlinkClr val="tx"/>
                    </a:ext>
                  </a:extLst>
                </a:hlinkClick>
              </a:rPr>
              <a:t>FAQs</a:t>
            </a:r>
            <a:r>
              <a:rPr b="1" lang="en" sz="2600">
                <a:solidFill>
                  <a:srgbClr val="FFFFFF"/>
                </a:solidFill>
              </a:rPr>
              <a:t>.</a:t>
            </a:r>
            <a:endParaRPr b="1" sz="2600">
              <a:solidFill>
                <a:srgbClr val="FFFFFF"/>
              </a:solidFill>
            </a:endParaRPr>
          </a:p>
          <a:p>
            <a:pPr indent="-622300" lvl="0" marL="914400" rtl="0" algn="l">
              <a:lnSpc>
                <a:spcPct val="100000"/>
              </a:lnSpc>
              <a:spcBef>
                <a:spcPts val="0"/>
              </a:spcBef>
              <a:spcAft>
                <a:spcPts val="0"/>
              </a:spcAft>
              <a:buClr>
                <a:srgbClr val="FFFFFF"/>
              </a:buClr>
              <a:buSzPts val="2600"/>
              <a:buFont typeface="Work Sans SemiBold"/>
              <a:buAutoNum type="arabicPeriod"/>
            </a:pPr>
            <a:r>
              <a:rPr lang="en" sz="2600">
                <a:solidFill>
                  <a:srgbClr val="FFFFFF"/>
                </a:solidFill>
              </a:rPr>
              <a:t>An assortment of illustrations to use in the presentation can be found in the </a:t>
            </a:r>
            <a:r>
              <a:rPr b="1" lang="en" sz="2600">
                <a:solidFill>
                  <a:srgbClr val="FFFFFF"/>
                </a:solidFill>
                <a:uFill>
                  <a:noFill/>
                </a:uFill>
                <a:hlinkClick action="ppaction://hlinksldjump" r:id="rId6">
                  <a:extLst>
                    <a:ext uri="{A12FA001-AC4F-418D-AE19-62706E023703}">
                      <ahyp:hlinkClr val="tx"/>
                    </a:ext>
                  </a:extLst>
                </a:hlinkClick>
              </a:rPr>
              <a:t>alternative resources</a:t>
            </a:r>
            <a:r>
              <a:rPr lang="en" sz="2600">
                <a:solidFill>
                  <a:srgbClr val="FFFFFF"/>
                </a:solidFill>
              </a:rPr>
              <a:t> slide.</a:t>
            </a:r>
            <a:endParaRPr sz="2600">
              <a:solidFill>
                <a:srgbClr val="FFFFFF"/>
              </a:solidFill>
            </a:endParaRPr>
          </a:p>
          <a:p>
            <a:pPr indent="-622300" lvl="0" marL="914400" rtl="0" algn="l">
              <a:lnSpc>
                <a:spcPct val="100000"/>
              </a:lnSpc>
              <a:spcBef>
                <a:spcPts val="0"/>
              </a:spcBef>
              <a:spcAft>
                <a:spcPts val="0"/>
              </a:spcAft>
              <a:buClr>
                <a:srgbClr val="FFFFFF"/>
              </a:buClr>
              <a:buSzPts val="2600"/>
              <a:buFont typeface="Work Sans SemiBold"/>
              <a:buAutoNum type="arabicPeriod"/>
            </a:pPr>
            <a:r>
              <a:rPr lang="en" sz="2600">
                <a:solidFill>
                  <a:srgbClr val="FFFFFF"/>
                </a:solidFill>
              </a:rPr>
              <a:t>A </a:t>
            </a:r>
            <a:r>
              <a:rPr b="1" lang="en" sz="2600">
                <a:solidFill>
                  <a:srgbClr val="FFFFFF"/>
                </a:solidFill>
                <a:uFill>
                  <a:noFill/>
                </a:uFill>
                <a:hlinkClick action="ppaction://hlinksldjump" r:id="rId7">
                  <a:extLst>
                    <a:ext uri="{A12FA001-AC4F-418D-AE19-62706E023703}">
                      <ahyp:hlinkClr val="tx"/>
                    </a:ext>
                  </a:extLst>
                </a:hlinkClick>
              </a:rPr>
              <a:t>thanks </a:t>
            </a:r>
            <a:r>
              <a:rPr lang="en" sz="2600">
                <a:solidFill>
                  <a:srgbClr val="FFFFFF"/>
                </a:solidFill>
              </a:rPr>
              <a:t>slide, which you must keep so that proper credits for our design are given.</a:t>
            </a:r>
            <a:endParaRPr sz="2600">
              <a:solidFill>
                <a:srgbClr val="FFFFFF"/>
              </a:solidFill>
            </a:endParaRPr>
          </a:p>
          <a:p>
            <a:pPr indent="-622300" lvl="0" marL="914400" rtl="0" algn="l">
              <a:lnSpc>
                <a:spcPct val="100000"/>
              </a:lnSpc>
              <a:spcBef>
                <a:spcPts val="0"/>
              </a:spcBef>
              <a:spcAft>
                <a:spcPts val="0"/>
              </a:spcAft>
              <a:buClr>
                <a:srgbClr val="FFFFFF"/>
              </a:buClr>
              <a:buSzPts val="2600"/>
              <a:buFont typeface="Work Sans SemiBold"/>
              <a:buAutoNum type="arabicPeriod"/>
            </a:pPr>
            <a:r>
              <a:rPr lang="en" sz="2600">
                <a:solidFill>
                  <a:srgbClr val="FFFFFF"/>
                </a:solidFill>
              </a:rPr>
              <a:t>A </a:t>
            </a:r>
            <a:r>
              <a:rPr b="1" lang="en" sz="2600">
                <a:solidFill>
                  <a:srgbClr val="FFFFFF"/>
                </a:solidFill>
                <a:uFill>
                  <a:noFill/>
                </a:uFill>
                <a:hlinkClick action="ppaction://hlinksldjump" r:id="rId8">
                  <a:extLst>
                    <a:ext uri="{A12FA001-AC4F-418D-AE19-62706E023703}">
                      <ahyp:hlinkClr val="tx"/>
                    </a:ext>
                  </a:extLst>
                </a:hlinkClick>
              </a:rPr>
              <a:t>resources </a:t>
            </a:r>
            <a:r>
              <a:rPr lang="en" sz="2600">
                <a:solidFill>
                  <a:srgbClr val="FFFFFF"/>
                </a:solidFill>
              </a:rPr>
              <a:t>slide, where you’ll find links to all the elements used in the template.</a:t>
            </a:r>
            <a:endParaRPr sz="2600">
              <a:solidFill>
                <a:srgbClr val="FFFFFF"/>
              </a:solidFill>
            </a:endParaRPr>
          </a:p>
          <a:p>
            <a:pPr indent="-622300" lvl="0" marL="914400" rtl="0" algn="l">
              <a:lnSpc>
                <a:spcPct val="100000"/>
              </a:lnSpc>
              <a:spcBef>
                <a:spcPts val="0"/>
              </a:spcBef>
              <a:spcAft>
                <a:spcPts val="0"/>
              </a:spcAft>
              <a:buClr>
                <a:srgbClr val="FFFFFF"/>
              </a:buClr>
              <a:buSzPts val="2600"/>
              <a:buFont typeface="Work Sans SemiBold"/>
              <a:buAutoNum type="arabicPeriod"/>
            </a:pPr>
            <a:r>
              <a:rPr b="1" lang="en" sz="2600">
                <a:solidFill>
                  <a:srgbClr val="FFFFFF"/>
                </a:solidFill>
                <a:uFill>
                  <a:noFill/>
                </a:uFill>
                <a:hlinkClick action="ppaction://hlinksldjump" r:id="rId9">
                  <a:extLst>
                    <a:ext uri="{A12FA001-AC4F-418D-AE19-62706E023703}">
                      <ahyp:hlinkClr val="tx"/>
                    </a:ext>
                  </a:extLst>
                </a:hlinkClick>
              </a:rPr>
              <a:t>Instructions for use</a:t>
            </a:r>
            <a:r>
              <a:rPr lang="en" sz="2600">
                <a:solidFill>
                  <a:srgbClr val="FFFFFF"/>
                </a:solidFill>
              </a:rPr>
              <a:t>.</a:t>
            </a:r>
            <a:endParaRPr sz="2600">
              <a:solidFill>
                <a:srgbClr val="FFFFFF"/>
              </a:solidFill>
            </a:endParaRPr>
          </a:p>
          <a:p>
            <a:pPr indent="-622300" lvl="0" marL="914400" rtl="0" algn="l">
              <a:lnSpc>
                <a:spcPct val="100000"/>
              </a:lnSpc>
              <a:spcBef>
                <a:spcPts val="0"/>
              </a:spcBef>
              <a:spcAft>
                <a:spcPts val="0"/>
              </a:spcAft>
              <a:buClr>
                <a:srgbClr val="FFFFFF"/>
              </a:buClr>
              <a:buSzPts val="2600"/>
              <a:buFont typeface="Work Sans SemiBold"/>
              <a:buAutoNum type="arabicPeriod"/>
            </a:pPr>
            <a:r>
              <a:rPr lang="en" sz="2600">
                <a:solidFill>
                  <a:srgbClr val="FFFFFF"/>
                </a:solidFill>
              </a:rPr>
              <a:t>Final slides with: </a:t>
            </a:r>
            <a:endParaRPr sz="2600">
              <a:solidFill>
                <a:srgbClr val="FFFFFF"/>
              </a:solidFill>
            </a:endParaRPr>
          </a:p>
          <a:p>
            <a:pPr indent="-622300" lvl="0" marL="1828800" rtl="0" algn="l">
              <a:lnSpc>
                <a:spcPct val="100000"/>
              </a:lnSpc>
              <a:spcBef>
                <a:spcPts val="0"/>
              </a:spcBef>
              <a:spcAft>
                <a:spcPts val="0"/>
              </a:spcAft>
              <a:buClr>
                <a:srgbClr val="FFFFFF"/>
              </a:buClr>
              <a:buSzPts val="2600"/>
              <a:buFont typeface="Roboto Condensed Light"/>
              <a:buChar char="●"/>
            </a:pPr>
            <a:r>
              <a:rPr lang="en" sz="2600">
                <a:solidFill>
                  <a:srgbClr val="FFFFFF"/>
                </a:solidFill>
              </a:rPr>
              <a:t>The</a:t>
            </a:r>
            <a:r>
              <a:rPr b="1" lang="en" sz="2600">
                <a:solidFill>
                  <a:srgbClr val="FFFFFF"/>
                </a:solidFill>
                <a:uFill>
                  <a:noFill/>
                </a:uFill>
                <a:hlinkClick action="ppaction://hlinksldjump" r:id="rId10">
                  <a:extLst>
                    <a:ext uri="{A12FA001-AC4F-418D-AE19-62706E023703}">
                      <ahyp:hlinkClr val="tx"/>
                    </a:ext>
                  </a:extLst>
                </a:hlinkClick>
              </a:rPr>
              <a:t> fonts and colors</a:t>
            </a:r>
            <a:r>
              <a:rPr lang="en" sz="2600">
                <a:solidFill>
                  <a:srgbClr val="FFFFFF"/>
                </a:solidFill>
              </a:rPr>
              <a:t> used in the template.</a:t>
            </a:r>
            <a:endParaRPr sz="2600">
              <a:solidFill>
                <a:srgbClr val="FFFFFF"/>
              </a:solidFill>
            </a:endParaRPr>
          </a:p>
          <a:p>
            <a:pPr indent="-622300" lvl="0" marL="1828800" rtl="0" algn="l">
              <a:lnSpc>
                <a:spcPct val="100000"/>
              </a:lnSpc>
              <a:spcBef>
                <a:spcPts val="0"/>
              </a:spcBef>
              <a:spcAft>
                <a:spcPts val="0"/>
              </a:spcAft>
              <a:buClr>
                <a:srgbClr val="FFFFFF"/>
              </a:buClr>
              <a:buSzPts val="2600"/>
              <a:buFont typeface="Roboto Condensed Light"/>
              <a:buChar char="●"/>
            </a:pPr>
            <a:r>
              <a:rPr lang="en" sz="2600">
                <a:solidFill>
                  <a:srgbClr val="FFFFFF"/>
                </a:solidFill>
              </a:rPr>
              <a:t>A selection of </a:t>
            </a:r>
            <a:r>
              <a:rPr b="1" lang="en" sz="2600">
                <a:solidFill>
                  <a:schemeClr val="lt2"/>
                </a:solidFill>
                <a:uFill>
                  <a:noFill/>
                </a:uFill>
                <a:latin typeface="Athiti"/>
                <a:ea typeface="Athiti"/>
                <a:cs typeface="Athiti"/>
                <a:sym typeface="Athiti"/>
                <a:hlinkClick action="ppaction://hlinksldjump" r:id="rId11">
                  <a:extLst>
                    <a:ext uri="{A12FA001-AC4F-418D-AE19-62706E023703}">
                      <ahyp:hlinkClr val="tx"/>
                    </a:ext>
                  </a:extLst>
                </a:hlinkClick>
              </a:rPr>
              <a:t>illustrations</a:t>
            </a:r>
            <a:r>
              <a:rPr lang="en" sz="2600">
                <a:solidFill>
                  <a:srgbClr val="FFFFFF"/>
                </a:solidFill>
              </a:rPr>
              <a:t>. You can also customize and animate them as you wish with the online editor. Visit </a:t>
            </a:r>
            <a:r>
              <a:rPr b="1" lang="en" sz="2600">
                <a:solidFill>
                  <a:schemeClr val="lt2"/>
                </a:solidFill>
                <a:uFill>
                  <a:noFill/>
                </a:uFill>
                <a:latin typeface="Athiti"/>
                <a:ea typeface="Athiti"/>
                <a:cs typeface="Athiti"/>
                <a:sym typeface="Athiti"/>
                <a:hlinkClick r:id="rId12">
                  <a:extLst>
                    <a:ext uri="{A12FA001-AC4F-418D-AE19-62706E023703}">
                      <ahyp:hlinkClr val="tx"/>
                    </a:ext>
                  </a:extLst>
                </a:hlinkClick>
              </a:rPr>
              <a:t>Stories by Freepik</a:t>
            </a:r>
            <a:r>
              <a:rPr lang="en" sz="2600">
                <a:solidFill>
                  <a:srgbClr val="FFFFFF"/>
                </a:solidFill>
              </a:rPr>
              <a:t> to find more.</a:t>
            </a:r>
            <a:endParaRPr sz="2600">
              <a:solidFill>
                <a:srgbClr val="FFFFFF"/>
              </a:solidFill>
            </a:endParaRPr>
          </a:p>
          <a:p>
            <a:pPr indent="-622300" lvl="0" marL="1828800" rtl="0" algn="l">
              <a:lnSpc>
                <a:spcPct val="100000"/>
              </a:lnSpc>
              <a:spcBef>
                <a:spcPts val="0"/>
              </a:spcBef>
              <a:spcAft>
                <a:spcPts val="0"/>
              </a:spcAft>
              <a:buClr>
                <a:srgbClr val="FFFFFF"/>
              </a:buClr>
              <a:buSzPts val="2600"/>
              <a:buFont typeface="Roboto Condensed Light"/>
              <a:buChar char="●"/>
            </a:pPr>
            <a:r>
              <a:rPr lang="en" sz="2600">
                <a:solidFill>
                  <a:srgbClr val="FFFFFF"/>
                </a:solidFill>
              </a:rPr>
              <a:t>More</a:t>
            </a:r>
            <a:r>
              <a:rPr b="1" lang="en" sz="2600">
                <a:solidFill>
                  <a:srgbClr val="FFFFFF"/>
                </a:solidFill>
                <a:uFill>
                  <a:noFill/>
                </a:uFill>
                <a:hlinkClick>
                  <a:extLst>
                    <a:ext uri="{A12FA001-AC4F-418D-AE19-62706E023703}">
                      <ahyp:hlinkClr val="tx"/>
                    </a:ext>
                  </a:extLst>
                </a:hlinkClick>
              </a:rPr>
              <a:t> infographic resources</a:t>
            </a:r>
            <a:r>
              <a:rPr lang="en" sz="2600">
                <a:solidFill>
                  <a:srgbClr val="FFFFFF"/>
                </a:solidFill>
              </a:rPr>
              <a:t>, whose size and color can be edited. </a:t>
            </a:r>
            <a:endParaRPr sz="2600">
              <a:solidFill>
                <a:srgbClr val="FFFFFF"/>
              </a:solidFill>
            </a:endParaRPr>
          </a:p>
          <a:p>
            <a:pPr indent="-622300" lvl="0" marL="1828800" rtl="0" algn="l">
              <a:lnSpc>
                <a:spcPct val="100000"/>
              </a:lnSpc>
              <a:spcBef>
                <a:spcPts val="0"/>
              </a:spcBef>
              <a:spcAft>
                <a:spcPts val="0"/>
              </a:spcAft>
              <a:buClr>
                <a:srgbClr val="FFFFFF"/>
              </a:buClr>
              <a:buSzPts val="2600"/>
              <a:buFont typeface="Roboto Condensed Light"/>
              <a:buChar char="●"/>
            </a:pPr>
            <a:r>
              <a:rPr lang="en" sz="2600">
                <a:solidFill>
                  <a:srgbClr val="FFFFFF"/>
                </a:solidFill>
              </a:rPr>
              <a:t>Sets of </a:t>
            </a:r>
            <a:r>
              <a:rPr b="1" lang="en" sz="2600">
                <a:solidFill>
                  <a:srgbClr val="FFFFFF"/>
                </a:solidFill>
                <a:uFill>
                  <a:noFill/>
                </a:uFill>
                <a:hlinkClick>
                  <a:extLst>
                    <a:ext uri="{A12FA001-AC4F-418D-AE19-62706E023703}">
                      <ahyp:hlinkClr val="tx"/>
                    </a:ext>
                  </a:extLst>
                </a:hlinkClick>
              </a:rPr>
              <a:t>customizable icons</a:t>
            </a:r>
            <a:r>
              <a:rPr lang="en" sz="2600">
                <a:solidFill>
                  <a:srgbClr val="FFFFFF"/>
                </a:solidFill>
              </a:rPr>
              <a:t> of the following themes: general, business, avatar, creative process, education, help &amp; support, medical, nature, performing arts, SEO &amp; marketing, and teamwork.</a:t>
            </a:r>
            <a:endParaRPr sz="2600">
              <a:solidFill>
                <a:srgbClr val="FFFFFF"/>
              </a:solidFill>
            </a:endParaRPr>
          </a:p>
          <a:p>
            <a:pPr indent="0" lvl="0" marL="0" rtl="0" algn="l">
              <a:lnSpc>
                <a:spcPct val="100000"/>
              </a:lnSpc>
              <a:spcBef>
                <a:spcPts val="3200"/>
              </a:spcBef>
              <a:spcAft>
                <a:spcPts val="0"/>
              </a:spcAft>
              <a:buNone/>
            </a:pPr>
            <a:r>
              <a:rPr lang="en" sz="2600">
                <a:solidFill>
                  <a:srgbClr val="FFFFFF"/>
                </a:solidFill>
              </a:rPr>
              <a:t>You can delete this slide when you’re done editing the presentation.</a:t>
            </a:r>
            <a:endParaRPr sz="2600">
              <a:solidFill>
                <a:srgbClr val="FFFFFF"/>
              </a:solidFill>
            </a:endParaRPr>
          </a:p>
          <a:p>
            <a:pPr indent="0" lvl="0" marL="0" rtl="0" algn="l">
              <a:lnSpc>
                <a:spcPct val="100000"/>
              </a:lnSpc>
              <a:spcBef>
                <a:spcPts val="0"/>
              </a:spcBef>
              <a:spcAft>
                <a:spcPts val="3200"/>
              </a:spcAft>
              <a:buNone/>
            </a:pPr>
            <a:r>
              <a:t/>
            </a:r>
            <a:endParaRPr sz="2600">
              <a:solidFill>
                <a:srgbClr val="FFFFFF"/>
              </a:solidFill>
            </a:endParaRPr>
          </a:p>
        </p:txBody>
      </p:sp>
      <p:sp>
        <p:nvSpPr>
          <p:cNvPr id="273" name="Google Shape;273;p36"/>
          <p:cNvSpPr txBox="1"/>
          <p:nvPr>
            <p:ph type="title"/>
          </p:nvPr>
        </p:nvSpPr>
        <p:spPr>
          <a:xfrm>
            <a:off x="1314450" y="718600"/>
            <a:ext cx="156594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CONTENTS OF THIS TEMPLATE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7" name="Shape 277"/>
        <p:cNvGrpSpPr/>
        <p:nvPr/>
      </p:nvGrpSpPr>
      <p:grpSpPr>
        <a:xfrm>
          <a:off x="0" y="0"/>
          <a:ext cx="0" cy="0"/>
          <a:chOff x="0" y="0"/>
          <a:chExt cx="0" cy="0"/>
        </a:xfrm>
      </p:grpSpPr>
      <p:sp>
        <p:nvSpPr>
          <p:cNvPr id="278" name="Google Shape;278;p37"/>
          <p:cNvSpPr txBox="1"/>
          <p:nvPr>
            <p:ph idx="9" type="title"/>
          </p:nvPr>
        </p:nvSpPr>
        <p:spPr>
          <a:xfrm>
            <a:off x="1320000" y="713232"/>
            <a:ext cx="5532600" cy="2625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TABLE OF CONTENTS</a:t>
            </a:r>
            <a:endParaRPr/>
          </a:p>
        </p:txBody>
      </p:sp>
      <p:sp>
        <p:nvSpPr>
          <p:cNvPr id="279" name="Google Shape;279;p37"/>
          <p:cNvSpPr txBox="1"/>
          <p:nvPr>
            <p:ph idx="4" type="subTitle"/>
          </p:nvPr>
        </p:nvSpPr>
        <p:spPr>
          <a:xfrm flipH="1">
            <a:off x="10412395" y="3007856"/>
            <a:ext cx="6400800" cy="9144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About Us</a:t>
            </a:r>
            <a:endParaRPr/>
          </a:p>
        </p:txBody>
      </p:sp>
      <p:sp>
        <p:nvSpPr>
          <p:cNvPr id="280" name="Google Shape;280;p37"/>
          <p:cNvSpPr txBox="1"/>
          <p:nvPr>
            <p:ph idx="1" type="subTitle"/>
          </p:nvPr>
        </p:nvSpPr>
        <p:spPr>
          <a:xfrm flipH="1">
            <a:off x="10412395" y="3625270"/>
            <a:ext cx="4755000" cy="1491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Here you could describe the topic of the section</a:t>
            </a:r>
            <a:endParaRPr/>
          </a:p>
        </p:txBody>
      </p:sp>
      <p:sp>
        <p:nvSpPr>
          <p:cNvPr id="281" name="Google Shape;281;p37"/>
          <p:cNvSpPr txBox="1"/>
          <p:nvPr>
            <p:ph idx="2" type="subTitle"/>
          </p:nvPr>
        </p:nvSpPr>
        <p:spPr>
          <a:xfrm flipH="1">
            <a:off x="10412395" y="8059144"/>
            <a:ext cx="4755000" cy="1491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Here you could describe the topic of the section</a:t>
            </a:r>
            <a:endParaRPr/>
          </a:p>
        </p:txBody>
      </p:sp>
      <p:sp>
        <p:nvSpPr>
          <p:cNvPr id="282" name="Google Shape;282;p37"/>
          <p:cNvSpPr txBox="1"/>
          <p:nvPr>
            <p:ph type="title"/>
          </p:nvPr>
        </p:nvSpPr>
        <p:spPr>
          <a:xfrm>
            <a:off x="7966155" y="3192327"/>
            <a:ext cx="2377200" cy="1155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01</a:t>
            </a:r>
            <a:endParaRPr/>
          </a:p>
        </p:txBody>
      </p:sp>
      <p:sp>
        <p:nvSpPr>
          <p:cNvPr id="283" name="Google Shape;283;p37"/>
          <p:cNvSpPr txBox="1"/>
          <p:nvPr>
            <p:ph idx="3" type="subTitle"/>
          </p:nvPr>
        </p:nvSpPr>
        <p:spPr>
          <a:xfrm flipH="1">
            <a:off x="10412395" y="5854470"/>
            <a:ext cx="4755000" cy="1491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Here you could describe the topic of the section</a:t>
            </a:r>
            <a:endParaRPr/>
          </a:p>
        </p:txBody>
      </p:sp>
      <p:sp>
        <p:nvSpPr>
          <p:cNvPr id="284" name="Google Shape;284;p37"/>
          <p:cNvSpPr txBox="1"/>
          <p:nvPr>
            <p:ph idx="5" type="subTitle"/>
          </p:nvPr>
        </p:nvSpPr>
        <p:spPr>
          <a:xfrm flipH="1">
            <a:off x="10412395" y="7432690"/>
            <a:ext cx="6400800" cy="9144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Strategy</a:t>
            </a:r>
            <a:endParaRPr/>
          </a:p>
        </p:txBody>
      </p:sp>
      <p:sp>
        <p:nvSpPr>
          <p:cNvPr id="285" name="Google Shape;285;p37"/>
          <p:cNvSpPr txBox="1"/>
          <p:nvPr>
            <p:ph idx="6" type="subTitle"/>
          </p:nvPr>
        </p:nvSpPr>
        <p:spPr>
          <a:xfrm flipH="1">
            <a:off x="10412395" y="5238435"/>
            <a:ext cx="6873000" cy="9144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Market Analysis</a:t>
            </a:r>
            <a:endParaRPr/>
          </a:p>
        </p:txBody>
      </p:sp>
      <p:sp>
        <p:nvSpPr>
          <p:cNvPr id="286" name="Google Shape;286;p37"/>
          <p:cNvSpPr txBox="1"/>
          <p:nvPr>
            <p:ph idx="7" type="title"/>
          </p:nvPr>
        </p:nvSpPr>
        <p:spPr>
          <a:xfrm>
            <a:off x="7966155" y="5413114"/>
            <a:ext cx="2377200" cy="1155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02</a:t>
            </a:r>
            <a:endParaRPr/>
          </a:p>
        </p:txBody>
      </p:sp>
      <p:sp>
        <p:nvSpPr>
          <p:cNvPr id="287" name="Google Shape;287;p37"/>
          <p:cNvSpPr txBox="1"/>
          <p:nvPr>
            <p:ph idx="8" type="title"/>
          </p:nvPr>
        </p:nvSpPr>
        <p:spPr>
          <a:xfrm>
            <a:off x="7966155" y="7633902"/>
            <a:ext cx="2377200" cy="1155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03</a:t>
            </a:r>
            <a:endParaRPr/>
          </a:p>
        </p:txBody>
      </p:sp>
      <p:pic>
        <p:nvPicPr>
          <p:cNvPr id="288" name="Google Shape;288;p37"/>
          <p:cNvPicPr preferRelativeResize="0"/>
          <p:nvPr/>
        </p:nvPicPr>
        <p:blipFill rotWithShape="1">
          <a:blip r:embed="rId3">
            <a:alphaModFix/>
          </a:blip>
          <a:srcRect b="0" l="0" r="37327" t="0"/>
          <a:stretch/>
        </p:blipFill>
        <p:spPr>
          <a:xfrm>
            <a:off x="1767848" y="4136238"/>
            <a:ext cx="4782680" cy="5086023"/>
          </a:xfrm>
          <a:prstGeom prst="rect">
            <a:avLst/>
          </a:prstGeom>
          <a:noFill/>
          <a:ln cap="flat" cmpd="sng" w="76200">
            <a:solidFill>
              <a:schemeClr val="lt2"/>
            </a:solidFill>
            <a:prstDash val="solid"/>
            <a:miter lim="8000"/>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Natural Juices Marketing Plan by Slidesgo">
  <a:themeElements>
    <a:clrScheme name="Simple Light">
      <a:dk1>
        <a:srgbClr val="000000"/>
      </a:dk1>
      <a:lt1>
        <a:srgbClr val="D9D9D9"/>
      </a:lt1>
      <a:dk2>
        <a:srgbClr val="535353"/>
      </a:dk2>
      <a:lt2>
        <a:srgbClr val="FFFFFF"/>
      </a:lt2>
      <a:accent1>
        <a:srgbClr val="5CD0EB"/>
      </a:accent1>
      <a:accent2>
        <a:srgbClr val="FABF0D"/>
      </a:accent2>
      <a:accent3>
        <a:srgbClr val="C1E553"/>
      </a:accent3>
      <a:accent4>
        <a:srgbClr val="FD5988"/>
      </a:accent4>
      <a:accent5>
        <a:srgbClr val="5CD0EB"/>
      </a:accent5>
      <a:accent6>
        <a:srgbClr val="C1E55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